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64" r:id="rId6"/>
    <p:sldId id="259" r:id="rId7"/>
    <p:sldId id="261" r:id="rId8"/>
    <p:sldId id="262" r:id="rId9"/>
    <p:sldId id="265" r:id="rId10"/>
    <p:sldId id="263" r:id="rId11"/>
    <p:sldId id="266" r:id="rId12"/>
    <p:sldId id="26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EE934A-0D7B-43B5-B75B-896D03D59E53}" v="37" dt="2022-01-14T17:38:46.564"/>
    <p1510:client id="{BEEDDCEF-CA4B-E790-A5A8-CFB061331863}" v="50" dt="2023-03-02T18:57:27.9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46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lie Maxwell" userId="a6c6268cd85c6a74" providerId="LiveId" clId="{13EE934A-0D7B-43B5-B75B-896D03D59E53}"/>
    <pc:docChg chg="custSel modSld sldOrd">
      <pc:chgData name="Allie Maxwell" userId="a6c6268cd85c6a74" providerId="LiveId" clId="{13EE934A-0D7B-43B5-B75B-896D03D59E53}" dt="2022-01-14T17:38:46.539" v="3344" actId="14100"/>
      <pc:docMkLst>
        <pc:docMk/>
      </pc:docMkLst>
      <pc:sldChg chg="addSp modSp mod">
        <pc:chgData name="Allie Maxwell" userId="a6c6268cd85c6a74" providerId="LiveId" clId="{13EE934A-0D7B-43B5-B75B-896D03D59E53}" dt="2022-01-14T17:32:47.249" v="3298" actId="20577"/>
        <pc:sldMkLst>
          <pc:docMk/>
          <pc:sldMk cId="3013086804" sldId="257"/>
        </pc:sldMkLst>
        <pc:spChg chg="mod">
          <ac:chgData name="Allie Maxwell" userId="a6c6268cd85c6a74" providerId="LiveId" clId="{13EE934A-0D7B-43B5-B75B-896D03D59E53}" dt="2022-01-13T20:28:33.095" v="10" actId="20577"/>
          <ac:spMkLst>
            <pc:docMk/>
            <pc:sldMk cId="3013086804" sldId="257"/>
            <ac:spMk id="3" creationId="{65952FF1-9863-424F-9628-811D2140D2AA}"/>
          </ac:spMkLst>
        </pc:spChg>
        <pc:spChg chg="mod">
          <ac:chgData name="Allie Maxwell" userId="a6c6268cd85c6a74" providerId="LiveId" clId="{13EE934A-0D7B-43B5-B75B-896D03D59E53}" dt="2022-01-14T17:32:47.249" v="3298" actId="20577"/>
          <ac:spMkLst>
            <pc:docMk/>
            <pc:sldMk cId="3013086804" sldId="257"/>
            <ac:spMk id="4" creationId="{B27B680E-F0BF-4140-94D3-64071B24138B}"/>
          </ac:spMkLst>
        </pc:spChg>
        <pc:picChg chg="add mod">
          <ac:chgData name="Allie Maxwell" userId="a6c6268cd85c6a74" providerId="LiveId" clId="{13EE934A-0D7B-43B5-B75B-896D03D59E53}" dt="2022-01-13T21:39:54.246" v="2295" actId="14100"/>
          <ac:picMkLst>
            <pc:docMk/>
            <pc:sldMk cId="3013086804" sldId="257"/>
            <ac:picMk id="1026" creationId="{2B755274-0B1C-40C0-A05A-D6BB45C2EB7A}"/>
          </ac:picMkLst>
        </pc:picChg>
      </pc:sldChg>
      <pc:sldChg chg="addSp modSp mod">
        <pc:chgData name="Allie Maxwell" userId="a6c6268cd85c6a74" providerId="LiveId" clId="{13EE934A-0D7B-43B5-B75B-896D03D59E53}" dt="2022-01-13T21:41:54.729" v="2302" actId="14100"/>
        <pc:sldMkLst>
          <pc:docMk/>
          <pc:sldMk cId="1253635747" sldId="259"/>
        </pc:sldMkLst>
        <pc:spChg chg="mod">
          <ac:chgData name="Allie Maxwell" userId="a6c6268cd85c6a74" providerId="LiveId" clId="{13EE934A-0D7B-43B5-B75B-896D03D59E53}" dt="2022-01-13T21:06:15.771" v="228" actId="313"/>
          <ac:spMkLst>
            <pc:docMk/>
            <pc:sldMk cId="1253635747" sldId="259"/>
            <ac:spMk id="3" creationId="{A06B4BC3-BAA5-4E52-8AAD-7913BAB7C8FA}"/>
          </ac:spMkLst>
        </pc:spChg>
        <pc:spChg chg="mod">
          <ac:chgData name="Allie Maxwell" userId="a6c6268cd85c6a74" providerId="LiveId" clId="{13EE934A-0D7B-43B5-B75B-896D03D59E53}" dt="2022-01-13T21:34:16.051" v="2099" actId="20577"/>
          <ac:spMkLst>
            <pc:docMk/>
            <pc:sldMk cId="1253635747" sldId="259"/>
            <ac:spMk id="4" creationId="{9C1DBBF2-004E-42EC-B9C7-352C5CCBC77A}"/>
          </ac:spMkLst>
        </pc:spChg>
        <pc:picChg chg="add mod">
          <ac:chgData name="Allie Maxwell" userId="a6c6268cd85c6a74" providerId="LiveId" clId="{13EE934A-0D7B-43B5-B75B-896D03D59E53}" dt="2022-01-13T21:41:54.729" v="2302" actId="14100"/>
          <ac:picMkLst>
            <pc:docMk/>
            <pc:sldMk cId="1253635747" sldId="259"/>
            <ac:picMk id="3074" creationId="{E634A661-C47C-4A1B-B22D-9D5BF214FB26}"/>
          </ac:picMkLst>
        </pc:picChg>
      </pc:sldChg>
      <pc:sldChg chg="addSp modSp mod">
        <pc:chgData name="Allie Maxwell" userId="a6c6268cd85c6a74" providerId="LiveId" clId="{13EE934A-0D7B-43B5-B75B-896D03D59E53}" dt="2022-01-14T17:38:46.539" v="3344" actId="14100"/>
        <pc:sldMkLst>
          <pc:docMk/>
          <pc:sldMk cId="1334012941" sldId="260"/>
        </pc:sldMkLst>
        <pc:spChg chg="mod">
          <ac:chgData name="Allie Maxwell" userId="a6c6268cd85c6a74" providerId="LiveId" clId="{13EE934A-0D7B-43B5-B75B-896D03D59E53}" dt="2022-01-14T17:09:31.864" v="2374"/>
          <ac:spMkLst>
            <pc:docMk/>
            <pc:sldMk cId="1334012941" sldId="260"/>
            <ac:spMk id="3" creationId="{A06B4BC3-BAA5-4E52-8AAD-7913BAB7C8FA}"/>
          </ac:spMkLst>
        </pc:spChg>
        <pc:spChg chg="mod">
          <ac:chgData name="Allie Maxwell" userId="a6c6268cd85c6a74" providerId="LiveId" clId="{13EE934A-0D7B-43B5-B75B-896D03D59E53}" dt="2022-01-14T17:33:34.337" v="3324" actId="20577"/>
          <ac:spMkLst>
            <pc:docMk/>
            <pc:sldMk cId="1334012941" sldId="260"/>
            <ac:spMk id="4" creationId="{9C1DBBF2-004E-42EC-B9C7-352C5CCBC77A}"/>
          </ac:spMkLst>
        </pc:spChg>
        <pc:picChg chg="add mod">
          <ac:chgData name="Allie Maxwell" userId="a6c6268cd85c6a74" providerId="LiveId" clId="{13EE934A-0D7B-43B5-B75B-896D03D59E53}" dt="2022-01-14T17:38:46.539" v="3344" actId="14100"/>
          <ac:picMkLst>
            <pc:docMk/>
            <pc:sldMk cId="1334012941" sldId="260"/>
            <ac:picMk id="3074" creationId="{6C83F333-BCD5-4147-B1FE-800393D2EC5D}"/>
          </ac:picMkLst>
        </pc:picChg>
      </pc:sldChg>
      <pc:sldChg chg="addSp modSp mod">
        <pc:chgData name="Allie Maxwell" userId="a6c6268cd85c6a74" providerId="LiveId" clId="{13EE934A-0D7B-43B5-B75B-896D03D59E53}" dt="2022-01-13T21:47:38.553" v="2306" actId="14100"/>
        <pc:sldMkLst>
          <pc:docMk/>
          <pc:sldMk cId="3419950735" sldId="261"/>
        </pc:sldMkLst>
        <pc:spChg chg="mod">
          <ac:chgData name="Allie Maxwell" userId="a6c6268cd85c6a74" providerId="LiveId" clId="{13EE934A-0D7B-43B5-B75B-896D03D59E53}" dt="2022-01-13T21:06:33.506" v="262" actId="20577"/>
          <ac:spMkLst>
            <pc:docMk/>
            <pc:sldMk cId="3419950735" sldId="261"/>
            <ac:spMk id="3" creationId="{A06B4BC3-BAA5-4E52-8AAD-7913BAB7C8FA}"/>
          </ac:spMkLst>
        </pc:spChg>
        <pc:spChg chg="mod">
          <ac:chgData name="Allie Maxwell" userId="a6c6268cd85c6a74" providerId="LiveId" clId="{13EE934A-0D7B-43B5-B75B-896D03D59E53}" dt="2022-01-13T21:31:25.049" v="1902" actId="15"/>
          <ac:spMkLst>
            <pc:docMk/>
            <pc:sldMk cId="3419950735" sldId="261"/>
            <ac:spMk id="4" creationId="{9C1DBBF2-004E-42EC-B9C7-352C5CCBC77A}"/>
          </ac:spMkLst>
        </pc:spChg>
        <pc:picChg chg="add mod">
          <ac:chgData name="Allie Maxwell" userId="a6c6268cd85c6a74" providerId="LiveId" clId="{13EE934A-0D7B-43B5-B75B-896D03D59E53}" dt="2022-01-13T21:47:38.553" v="2306" actId="14100"/>
          <ac:picMkLst>
            <pc:docMk/>
            <pc:sldMk cId="3419950735" sldId="261"/>
            <ac:picMk id="4098" creationId="{885A30E8-114C-415C-BC60-11E31D590E0D}"/>
          </ac:picMkLst>
        </pc:picChg>
      </pc:sldChg>
      <pc:sldChg chg="addSp delSp modSp mod">
        <pc:chgData name="Allie Maxwell" userId="a6c6268cd85c6a74" providerId="LiveId" clId="{13EE934A-0D7B-43B5-B75B-896D03D59E53}" dt="2022-01-13T21:55:39.218" v="2356" actId="20577"/>
        <pc:sldMkLst>
          <pc:docMk/>
          <pc:sldMk cId="2570525256" sldId="262"/>
        </pc:sldMkLst>
        <pc:spChg chg="mod">
          <ac:chgData name="Allie Maxwell" userId="a6c6268cd85c6a74" providerId="LiveId" clId="{13EE934A-0D7B-43B5-B75B-896D03D59E53}" dt="2022-01-13T21:06:47.580" v="300" actId="20577"/>
          <ac:spMkLst>
            <pc:docMk/>
            <pc:sldMk cId="2570525256" sldId="262"/>
            <ac:spMk id="3" creationId="{A06B4BC3-BAA5-4E52-8AAD-7913BAB7C8FA}"/>
          </ac:spMkLst>
        </pc:spChg>
        <pc:spChg chg="mod">
          <ac:chgData name="Allie Maxwell" userId="a6c6268cd85c6a74" providerId="LiveId" clId="{13EE934A-0D7B-43B5-B75B-896D03D59E53}" dt="2022-01-13T21:55:39.218" v="2356" actId="20577"/>
          <ac:spMkLst>
            <pc:docMk/>
            <pc:sldMk cId="2570525256" sldId="262"/>
            <ac:spMk id="4" creationId="{9C1DBBF2-004E-42EC-B9C7-352C5CCBC77A}"/>
          </ac:spMkLst>
        </pc:spChg>
        <pc:picChg chg="add del">
          <ac:chgData name="Allie Maxwell" userId="a6c6268cd85c6a74" providerId="LiveId" clId="{13EE934A-0D7B-43B5-B75B-896D03D59E53}" dt="2022-01-13T21:53:37.610" v="2312" actId="478"/>
          <ac:picMkLst>
            <pc:docMk/>
            <pc:sldMk cId="2570525256" sldId="262"/>
            <ac:picMk id="6146" creationId="{A22FD6F3-84D1-4B25-A934-0B1721AE84E5}"/>
          </ac:picMkLst>
        </pc:picChg>
        <pc:picChg chg="add mod">
          <ac:chgData name="Allie Maxwell" userId="a6c6268cd85c6a74" providerId="LiveId" clId="{13EE934A-0D7B-43B5-B75B-896D03D59E53}" dt="2022-01-13T21:54:26.416" v="2324" actId="1076"/>
          <ac:picMkLst>
            <pc:docMk/>
            <pc:sldMk cId="2570525256" sldId="262"/>
            <ac:picMk id="6148" creationId="{B4C5F72A-C0D6-41F5-B78A-07652245EC10}"/>
          </ac:picMkLst>
        </pc:picChg>
      </pc:sldChg>
      <pc:sldChg chg="addSp modSp mod">
        <pc:chgData name="Allie Maxwell" userId="a6c6268cd85c6a74" providerId="LiveId" clId="{13EE934A-0D7B-43B5-B75B-896D03D59E53}" dt="2022-01-14T17:35:25.299" v="3334" actId="14100"/>
        <pc:sldMkLst>
          <pc:docMk/>
          <pc:sldMk cId="4225904081" sldId="263"/>
        </pc:sldMkLst>
        <pc:spChg chg="mod">
          <ac:chgData name="Allie Maxwell" userId="a6c6268cd85c6a74" providerId="LiveId" clId="{13EE934A-0D7B-43B5-B75B-896D03D59E53}" dt="2022-01-13T21:07:08.662" v="334" actId="20577"/>
          <ac:spMkLst>
            <pc:docMk/>
            <pc:sldMk cId="4225904081" sldId="263"/>
            <ac:spMk id="3" creationId="{A06B4BC3-BAA5-4E52-8AAD-7913BAB7C8FA}"/>
          </ac:spMkLst>
        </pc:spChg>
        <pc:spChg chg="mod">
          <ac:chgData name="Allie Maxwell" userId="a6c6268cd85c6a74" providerId="LiveId" clId="{13EE934A-0D7B-43B5-B75B-896D03D59E53}" dt="2022-01-14T17:33:52.129" v="3331" actId="20577"/>
          <ac:spMkLst>
            <pc:docMk/>
            <pc:sldMk cId="4225904081" sldId="263"/>
            <ac:spMk id="4" creationId="{9C1DBBF2-004E-42EC-B9C7-352C5CCBC77A}"/>
          </ac:spMkLst>
        </pc:spChg>
        <pc:picChg chg="add mod">
          <ac:chgData name="Allie Maxwell" userId="a6c6268cd85c6a74" providerId="LiveId" clId="{13EE934A-0D7B-43B5-B75B-896D03D59E53}" dt="2022-01-14T17:35:25.299" v="3334" actId="14100"/>
          <ac:picMkLst>
            <pc:docMk/>
            <pc:sldMk cId="4225904081" sldId="263"/>
            <ac:picMk id="1026" creationId="{BCC7D011-3C72-4FFC-BFBD-BD999DDC59E5}"/>
          </ac:picMkLst>
        </pc:picChg>
      </pc:sldChg>
      <pc:sldChg chg="addSp modSp mod ord">
        <pc:chgData name="Allie Maxwell" userId="a6c6268cd85c6a74" providerId="LiveId" clId="{13EE934A-0D7B-43B5-B75B-896D03D59E53}" dt="2022-01-13T21:40:59.127" v="2299" actId="14100"/>
        <pc:sldMkLst>
          <pc:docMk/>
          <pc:sldMk cId="2862049017" sldId="264"/>
        </pc:sldMkLst>
        <pc:spChg chg="mod">
          <ac:chgData name="Allie Maxwell" userId="a6c6268cd85c6a74" providerId="LiveId" clId="{13EE934A-0D7B-43B5-B75B-896D03D59E53}" dt="2022-01-13T21:08:11.244" v="368" actId="20577"/>
          <ac:spMkLst>
            <pc:docMk/>
            <pc:sldMk cId="2862049017" sldId="264"/>
            <ac:spMk id="3" creationId="{A06B4BC3-BAA5-4E52-8AAD-7913BAB7C8FA}"/>
          </ac:spMkLst>
        </pc:spChg>
        <pc:spChg chg="mod">
          <ac:chgData name="Allie Maxwell" userId="a6c6268cd85c6a74" providerId="LiveId" clId="{13EE934A-0D7B-43B5-B75B-896D03D59E53}" dt="2022-01-13T21:37:07.507" v="2292" actId="20577"/>
          <ac:spMkLst>
            <pc:docMk/>
            <pc:sldMk cId="2862049017" sldId="264"/>
            <ac:spMk id="4" creationId="{9C1DBBF2-004E-42EC-B9C7-352C5CCBC77A}"/>
          </ac:spMkLst>
        </pc:spChg>
        <pc:picChg chg="add mod">
          <ac:chgData name="Allie Maxwell" userId="a6c6268cd85c6a74" providerId="LiveId" clId="{13EE934A-0D7B-43B5-B75B-896D03D59E53}" dt="2022-01-13T21:40:59.127" v="2299" actId="14100"/>
          <ac:picMkLst>
            <pc:docMk/>
            <pc:sldMk cId="2862049017" sldId="264"/>
            <ac:picMk id="2050" creationId="{53264893-4E3B-4935-9EE7-171AAEDC573A}"/>
          </ac:picMkLst>
        </pc:picChg>
      </pc:sldChg>
      <pc:sldChg chg="addSp modSp mod ord">
        <pc:chgData name="Allie Maxwell" userId="a6c6268cd85c6a74" providerId="LiveId" clId="{13EE934A-0D7B-43B5-B75B-896D03D59E53}" dt="2022-01-13T21:49:03.469" v="2310" actId="1076"/>
        <pc:sldMkLst>
          <pc:docMk/>
          <pc:sldMk cId="79416362" sldId="265"/>
        </pc:sldMkLst>
        <pc:spChg chg="mod">
          <ac:chgData name="Allie Maxwell" userId="a6c6268cd85c6a74" providerId="LiveId" clId="{13EE934A-0D7B-43B5-B75B-896D03D59E53}" dt="2022-01-13T21:10:13.971" v="553" actId="20577"/>
          <ac:spMkLst>
            <pc:docMk/>
            <pc:sldMk cId="79416362" sldId="265"/>
            <ac:spMk id="3" creationId="{A06B4BC3-BAA5-4E52-8AAD-7913BAB7C8FA}"/>
          </ac:spMkLst>
        </pc:spChg>
        <pc:spChg chg="mod">
          <ac:chgData name="Allie Maxwell" userId="a6c6268cd85c6a74" providerId="LiveId" clId="{13EE934A-0D7B-43B5-B75B-896D03D59E53}" dt="2022-01-13T21:36:32.108" v="2251" actId="20577"/>
          <ac:spMkLst>
            <pc:docMk/>
            <pc:sldMk cId="79416362" sldId="265"/>
            <ac:spMk id="4" creationId="{9C1DBBF2-004E-42EC-B9C7-352C5CCBC77A}"/>
          </ac:spMkLst>
        </pc:spChg>
        <pc:picChg chg="add mod">
          <ac:chgData name="Allie Maxwell" userId="a6c6268cd85c6a74" providerId="LiveId" clId="{13EE934A-0D7B-43B5-B75B-896D03D59E53}" dt="2022-01-13T21:49:03.469" v="2310" actId="1076"/>
          <ac:picMkLst>
            <pc:docMk/>
            <pc:sldMk cId="79416362" sldId="265"/>
            <ac:picMk id="5122" creationId="{DA915B74-3A56-45C3-BEAA-2B8D11A7D8F7}"/>
          </ac:picMkLst>
        </pc:picChg>
      </pc:sldChg>
      <pc:sldChg chg="addSp delSp modSp mod">
        <pc:chgData name="Allie Maxwell" userId="a6c6268cd85c6a74" providerId="LiveId" clId="{13EE934A-0D7B-43B5-B75B-896D03D59E53}" dt="2022-01-14T17:37:13.149" v="3341" actId="14100"/>
        <pc:sldMkLst>
          <pc:docMk/>
          <pc:sldMk cId="3738195090" sldId="266"/>
        </pc:sldMkLst>
        <pc:spChg chg="mod">
          <ac:chgData name="Allie Maxwell" userId="a6c6268cd85c6a74" providerId="LiveId" clId="{13EE934A-0D7B-43B5-B75B-896D03D59E53}" dt="2022-01-14T17:09:29.191" v="2373"/>
          <ac:spMkLst>
            <pc:docMk/>
            <pc:sldMk cId="3738195090" sldId="266"/>
            <ac:spMk id="3" creationId="{A06B4BC3-BAA5-4E52-8AAD-7913BAB7C8FA}"/>
          </ac:spMkLst>
        </pc:spChg>
        <pc:spChg chg="mod">
          <ac:chgData name="Allie Maxwell" userId="a6c6268cd85c6a74" providerId="LiveId" clId="{13EE934A-0D7B-43B5-B75B-896D03D59E53}" dt="2022-01-14T17:33:01.568" v="3308" actId="14100"/>
          <ac:spMkLst>
            <pc:docMk/>
            <pc:sldMk cId="3738195090" sldId="266"/>
            <ac:spMk id="4" creationId="{9C1DBBF2-004E-42EC-B9C7-352C5CCBC77A}"/>
          </ac:spMkLst>
        </pc:spChg>
        <pc:picChg chg="add del mod">
          <ac:chgData name="Allie Maxwell" userId="a6c6268cd85c6a74" providerId="LiveId" clId="{13EE934A-0D7B-43B5-B75B-896D03D59E53}" dt="2022-01-14T17:37:06.093" v="3338" actId="478"/>
          <ac:picMkLst>
            <pc:docMk/>
            <pc:sldMk cId="3738195090" sldId="266"/>
            <ac:picMk id="2050" creationId="{4AE63257-82F9-430F-B7C9-58DB325D84D1}"/>
          </ac:picMkLst>
        </pc:picChg>
        <pc:picChg chg="add mod">
          <ac:chgData name="Allie Maxwell" userId="a6c6268cd85c6a74" providerId="LiveId" clId="{13EE934A-0D7B-43B5-B75B-896D03D59E53}" dt="2022-01-14T17:37:13.149" v="3341" actId="14100"/>
          <ac:picMkLst>
            <pc:docMk/>
            <pc:sldMk cId="3738195090" sldId="266"/>
            <ac:picMk id="2052" creationId="{6137B56C-2804-4660-922E-96B887DE694A}"/>
          </ac:picMkLst>
        </pc:picChg>
      </pc:sldChg>
    </pc:docChg>
  </pc:docChgLst>
  <pc:docChgLst>
    <pc:chgData name="Allison Maxwell" userId="S::amaxwell@dogguides.com::3c3e1aa1-9b3c-422b-8517-d30c3f762f5f" providerId="AD" clId="Web-{BEEDDCEF-CA4B-E790-A5A8-CFB061331863}"/>
    <pc:docChg chg="delSld modSld">
      <pc:chgData name="Allison Maxwell" userId="S::amaxwell@dogguides.com::3c3e1aa1-9b3c-422b-8517-d30c3f762f5f" providerId="AD" clId="Web-{BEEDDCEF-CA4B-E790-A5A8-CFB061331863}" dt="2023-03-02T18:57:27.992" v="40" actId="20577"/>
      <pc:docMkLst>
        <pc:docMk/>
      </pc:docMkLst>
      <pc:sldChg chg="del">
        <pc:chgData name="Allison Maxwell" userId="S::amaxwell@dogguides.com::3c3e1aa1-9b3c-422b-8517-d30c3f762f5f" providerId="AD" clId="Web-{BEEDDCEF-CA4B-E790-A5A8-CFB061331863}" dt="2023-03-02T18:56:24.851" v="0"/>
        <pc:sldMkLst>
          <pc:docMk/>
          <pc:sldMk cId="3271415837" sldId="256"/>
        </pc:sldMkLst>
      </pc:sldChg>
      <pc:sldChg chg="modSp">
        <pc:chgData name="Allison Maxwell" userId="S::amaxwell@dogguides.com::3c3e1aa1-9b3c-422b-8517-d30c3f762f5f" providerId="AD" clId="Web-{BEEDDCEF-CA4B-E790-A5A8-CFB061331863}" dt="2023-03-02T18:56:42.242" v="10" actId="20577"/>
        <pc:sldMkLst>
          <pc:docMk/>
          <pc:sldMk cId="3013086804" sldId="257"/>
        </pc:sldMkLst>
        <pc:spChg chg="mod">
          <ac:chgData name="Allison Maxwell" userId="S::amaxwell@dogguides.com::3c3e1aa1-9b3c-422b-8517-d30c3f762f5f" providerId="AD" clId="Web-{BEEDDCEF-CA4B-E790-A5A8-CFB061331863}" dt="2023-03-02T18:56:34.445" v="8" actId="20577"/>
          <ac:spMkLst>
            <pc:docMk/>
            <pc:sldMk cId="3013086804" sldId="257"/>
            <ac:spMk id="3" creationId="{65952FF1-9863-424F-9628-811D2140D2AA}"/>
          </ac:spMkLst>
        </pc:spChg>
        <pc:spChg chg="mod">
          <ac:chgData name="Allison Maxwell" userId="S::amaxwell@dogguides.com::3c3e1aa1-9b3c-422b-8517-d30c3f762f5f" providerId="AD" clId="Web-{BEEDDCEF-CA4B-E790-A5A8-CFB061331863}" dt="2023-03-02T18:56:42.242" v="10" actId="20577"/>
          <ac:spMkLst>
            <pc:docMk/>
            <pc:sldMk cId="3013086804" sldId="257"/>
            <ac:spMk id="4" creationId="{B27B680E-F0BF-4140-94D3-64071B24138B}"/>
          </ac:spMkLst>
        </pc:spChg>
      </pc:sldChg>
      <pc:sldChg chg="modSp">
        <pc:chgData name="Allison Maxwell" userId="S::amaxwell@dogguides.com::3c3e1aa1-9b3c-422b-8517-d30c3f762f5f" providerId="AD" clId="Web-{BEEDDCEF-CA4B-E790-A5A8-CFB061331863}" dt="2023-03-02T18:56:53.664" v="21" actId="20577"/>
        <pc:sldMkLst>
          <pc:docMk/>
          <pc:sldMk cId="1253635747" sldId="259"/>
        </pc:sldMkLst>
        <pc:spChg chg="mod">
          <ac:chgData name="Allison Maxwell" userId="S::amaxwell@dogguides.com::3c3e1aa1-9b3c-422b-8517-d30c3f762f5f" providerId="AD" clId="Web-{BEEDDCEF-CA4B-E790-A5A8-CFB061331863}" dt="2023-03-02T18:56:53.664" v="21" actId="20577"/>
          <ac:spMkLst>
            <pc:docMk/>
            <pc:sldMk cId="1253635747" sldId="259"/>
            <ac:spMk id="3" creationId="{A06B4BC3-BAA5-4E52-8AAD-7913BAB7C8FA}"/>
          </ac:spMkLst>
        </pc:spChg>
      </pc:sldChg>
      <pc:sldChg chg="modSp">
        <pc:chgData name="Allison Maxwell" userId="S::amaxwell@dogguides.com::3c3e1aa1-9b3c-422b-8517-d30c3f762f5f" providerId="AD" clId="Web-{BEEDDCEF-CA4B-E790-A5A8-CFB061331863}" dt="2023-03-02T18:57:27.992" v="40" actId="20577"/>
        <pc:sldMkLst>
          <pc:docMk/>
          <pc:sldMk cId="1334012941" sldId="260"/>
        </pc:sldMkLst>
        <pc:spChg chg="mod">
          <ac:chgData name="Allison Maxwell" userId="S::amaxwell@dogguides.com::3c3e1aa1-9b3c-422b-8517-d30c3f762f5f" providerId="AD" clId="Web-{BEEDDCEF-CA4B-E790-A5A8-CFB061331863}" dt="2023-03-02T18:57:27.992" v="40" actId="20577"/>
          <ac:spMkLst>
            <pc:docMk/>
            <pc:sldMk cId="1334012941" sldId="260"/>
            <ac:spMk id="3" creationId="{A06B4BC3-BAA5-4E52-8AAD-7913BAB7C8FA}"/>
          </ac:spMkLst>
        </pc:spChg>
      </pc:sldChg>
      <pc:sldChg chg="modSp">
        <pc:chgData name="Allison Maxwell" userId="S::amaxwell@dogguides.com::3c3e1aa1-9b3c-422b-8517-d30c3f762f5f" providerId="AD" clId="Web-{BEEDDCEF-CA4B-E790-A5A8-CFB061331863}" dt="2023-03-02T18:56:58.851" v="26" actId="20577"/>
        <pc:sldMkLst>
          <pc:docMk/>
          <pc:sldMk cId="3419950735" sldId="261"/>
        </pc:sldMkLst>
        <pc:spChg chg="mod">
          <ac:chgData name="Allison Maxwell" userId="S::amaxwell@dogguides.com::3c3e1aa1-9b3c-422b-8517-d30c3f762f5f" providerId="AD" clId="Web-{BEEDDCEF-CA4B-E790-A5A8-CFB061331863}" dt="2023-03-02T18:56:58.851" v="26" actId="20577"/>
          <ac:spMkLst>
            <pc:docMk/>
            <pc:sldMk cId="3419950735" sldId="261"/>
            <ac:spMk id="3" creationId="{A06B4BC3-BAA5-4E52-8AAD-7913BAB7C8FA}"/>
          </ac:spMkLst>
        </pc:spChg>
      </pc:sldChg>
      <pc:sldChg chg="modSp">
        <pc:chgData name="Allison Maxwell" userId="S::amaxwell@dogguides.com::3c3e1aa1-9b3c-422b-8517-d30c3f762f5f" providerId="AD" clId="Web-{BEEDDCEF-CA4B-E790-A5A8-CFB061331863}" dt="2023-03-02T18:57:05.055" v="31" actId="20577"/>
        <pc:sldMkLst>
          <pc:docMk/>
          <pc:sldMk cId="2570525256" sldId="262"/>
        </pc:sldMkLst>
        <pc:spChg chg="mod">
          <ac:chgData name="Allison Maxwell" userId="S::amaxwell@dogguides.com::3c3e1aa1-9b3c-422b-8517-d30c3f762f5f" providerId="AD" clId="Web-{BEEDDCEF-CA4B-E790-A5A8-CFB061331863}" dt="2023-03-02T18:57:05.055" v="31" actId="20577"/>
          <ac:spMkLst>
            <pc:docMk/>
            <pc:sldMk cId="2570525256" sldId="262"/>
            <ac:spMk id="3" creationId="{A06B4BC3-BAA5-4E52-8AAD-7913BAB7C8FA}"/>
          </ac:spMkLst>
        </pc:spChg>
      </pc:sldChg>
      <pc:sldChg chg="modSp">
        <pc:chgData name="Allison Maxwell" userId="S::amaxwell@dogguides.com::3c3e1aa1-9b3c-422b-8517-d30c3f762f5f" providerId="AD" clId="Web-{BEEDDCEF-CA4B-E790-A5A8-CFB061331863}" dt="2023-03-02T18:57:14.898" v="38" actId="20577"/>
        <pc:sldMkLst>
          <pc:docMk/>
          <pc:sldMk cId="4225904081" sldId="263"/>
        </pc:sldMkLst>
        <pc:spChg chg="mod">
          <ac:chgData name="Allison Maxwell" userId="S::amaxwell@dogguides.com::3c3e1aa1-9b3c-422b-8517-d30c3f762f5f" providerId="AD" clId="Web-{BEEDDCEF-CA4B-E790-A5A8-CFB061331863}" dt="2023-03-02T18:57:14.898" v="38" actId="20577"/>
          <ac:spMkLst>
            <pc:docMk/>
            <pc:sldMk cId="4225904081" sldId="263"/>
            <ac:spMk id="3" creationId="{A06B4BC3-BAA5-4E52-8AAD-7913BAB7C8FA}"/>
          </ac:spMkLst>
        </pc:spChg>
      </pc:sldChg>
      <pc:sldChg chg="modSp">
        <pc:chgData name="Allison Maxwell" userId="S::amaxwell@dogguides.com::3c3e1aa1-9b3c-422b-8517-d30c3f762f5f" providerId="AD" clId="Web-{BEEDDCEF-CA4B-E790-A5A8-CFB061331863}" dt="2023-03-02T18:56:48.961" v="16" actId="20577"/>
        <pc:sldMkLst>
          <pc:docMk/>
          <pc:sldMk cId="2862049017" sldId="264"/>
        </pc:sldMkLst>
        <pc:spChg chg="mod">
          <ac:chgData name="Allison Maxwell" userId="S::amaxwell@dogguides.com::3c3e1aa1-9b3c-422b-8517-d30c3f762f5f" providerId="AD" clId="Web-{BEEDDCEF-CA4B-E790-A5A8-CFB061331863}" dt="2023-03-02T18:56:48.961" v="16" actId="20577"/>
          <ac:spMkLst>
            <pc:docMk/>
            <pc:sldMk cId="2862049017" sldId="264"/>
            <ac:spMk id="3" creationId="{A06B4BC3-BAA5-4E52-8AAD-7913BAB7C8FA}"/>
          </ac:spMkLst>
        </pc:spChg>
      </pc:sldChg>
      <pc:sldChg chg="modSp">
        <pc:chgData name="Allison Maxwell" userId="S::amaxwell@dogguides.com::3c3e1aa1-9b3c-422b-8517-d30c3f762f5f" providerId="AD" clId="Web-{BEEDDCEF-CA4B-E790-A5A8-CFB061331863}" dt="2023-03-02T18:57:09.883" v="33" actId="20577"/>
        <pc:sldMkLst>
          <pc:docMk/>
          <pc:sldMk cId="79416362" sldId="265"/>
        </pc:sldMkLst>
        <pc:spChg chg="mod">
          <ac:chgData name="Allison Maxwell" userId="S::amaxwell@dogguides.com::3c3e1aa1-9b3c-422b-8517-d30c3f762f5f" providerId="AD" clId="Web-{BEEDDCEF-CA4B-E790-A5A8-CFB061331863}" dt="2023-03-02T18:57:09.883" v="33" actId="20577"/>
          <ac:spMkLst>
            <pc:docMk/>
            <pc:sldMk cId="79416362" sldId="265"/>
            <ac:spMk id="3" creationId="{A06B4BC3-BAA5-4E52-8AAD-7913BAB7C8FA}"/>
          </ac:spMkLst>
        </pc:spChg>
      </pc:sldChg>
      <pc:sldChg chg="modSp">
        <pc:chgData name="Allison Maxwell" userId="S::amaxwell@dogguides.com::3c3e1aa1-9b3c-422b-8517-d30c3f762f5f" providerId="AD" clId="Web-{BEEDDCEF-CA4B-E790-A5A8-CFB061331863}" dt="2023-03-02T18:57:21.211" v="39" actId="20577"/>
        <pc:sldMkLst>
          <pc:docMk/>
          <pc:sldMk cId="3738195090" sldId="266"/>
        </pc:sldMkLst>
        <pc:spChg chg="mod">
          <ac:chgData name="Allison Maxwell" userId="S::amaxwell@dogguides.com::3c3e1aa1-9b3c-422b-8517-d30c3f762f5f" providerId="AD" clId="Web-{BEEDDCEF-CA4B-E790-A5A8-CFB061331863}" dt="2023-03-02T18:57:21.211" v="39" actId="20577"/>
          <ac:spMkLst>
            <pc:docMk/>
            <pc:sldMk cId="3738195090" sldId="266"/>
            <ac:spMk id="3" creationId="{A06B4BC3-BAA5-4E52-8AAD-7913BAB7C8F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41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7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184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6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391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376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54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00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0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218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494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9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5952FF1-9863-424F-9628-811D2140D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Adolescence Overview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7B680E-F0BF-4140-94D3-64071B241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59186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CA" dirty="0"/>
              <a:t>Review</a:t>
            </a:r>
          </a:p>
          <a:p>
            <a:r>
              <a:rPr lang="en-CA" dirty="0"/>
              <a:t>Regression</a:t>
            </a:r>
          </a:p>
          <a:p>
            <a:r>
              <a:rPr lang="en-CA" dirty="0"/>
              <a:t>New male behaviours</a:t>
            </a:r>
          </a:p>
          <a:p>
            <a:r>
              <a:rPr lang="en-CA" dirty="0"/>
              <a:t>New female behaviours</a:t>
            </a:r>
          </a:p>
          <a:p>
            <a:r>
              <a:rPr lang="en-CA" dirty="0"/>
              <a:t>Management</a:t>
            </a:r>
          </a:p>
          <a:p>
            <a:r>
              <a:rPr lang="en-CA" dirty="0"/>
              <a:t>Breeding assessment</a:t>
            </a:r>
          </a:p>
          <a:p>
            <a:pPr lvl="1"/>
            <a:r>
              <a:rPr lang="en-CA" dirty="0"/>
              <a:t>What is assessed</a:t>
            </a:r>
          </a:p>
          <a:p>
            <a:pPr lvl="1"/>
            <a:r>
              <a:rPr lang="en-CA" dirty="0"/>
              <a:t>Health tests to be done</a:t>
            </a:r>
          </a:p>
          <a:p>
            <a:pPr lvl="1"/>
            <a:r>
              <a:rPr lang="en-CA" dirty="0"/>
              <a:t>Factors that help determine how breeders are picked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B755274-0B1C-40C0-A05A-D6BB45C2EB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386" y="1825624"/>
            <a:ext cx="5214257" cy="3476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3086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6B4BC3-BAA5-4E52-8AAD-7913BAB7C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Review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DBBF2-004E-42EC-B9C7-352C5CCBC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6117771" cy="4738461"/>
          </a:xfrm>
        </p:spPr>
        <p:txBody>
          <a:bodyPr>
            <a:normAutofit fontScale="92500" lnSpcReduction="20000"/>
          </a:bodyPr>
          <a:lstStyle/>
          <a:p>
            <a:r>
              <a:rPr lang="en-CA" dirty="0"/>
              <a:t>Hormonal changes in puppy can cause them to be less obedient, as puppy is not able to control their impulses</a:t>
            </a:r>
          </a:p>
          <a:p>
            <a:r>
              <a:rPr lang="en-CA" dirty="0"/>
              <a:t>Puppy may become more energetic and more interested in interacting with other dogs</a:t>
            </a:r>
          </a:p>
          <a:p>
            <a:r>
              <a:rPr lang="en-CA" dirty="0"/>
              <a:t>Puppy may show fear or stress in situations they did not previously</a:t>
            </a:r>
          </a:p>
          <a:p>
            <a:r>
              <a:rPr lang="en-CA" dirty="0"/>
              <a:t>Puppy may get frustrated easily when they do not get what they want, which will result in poor behaviours </a:t>
            </a:r>
          </a:p>
          <a:p>
            <a:r>
              <a:rPr lang="en-CA" dirty="0"/>
              <a:t>Sleep patterns may change</a:t>
            </a:r>
          </a:p>
          <a:p>
            <a:r>
              <a:rPr lang="en-CA" dirty="0"/>
              <a:t>Puppy may become destructive with items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53264893-4E3B-4935-9EE7-171AAEDC57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0000" y="1825623"/>
            <a:ext cx="4927829" cy="328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2049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6B4BC3-BAA5-4E52-8AAD-7913BAB7C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Regression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DBBF2-004E-42EC-B9C7-352C5CCBC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Puppy has low focus</a:t>
            </a:r>
          </a:p>
          <a:p>
            <a:r>
              <a:rPr lang="en-CA" dirty="0"/>
              <a:t>Puppy has selective hearing</a:t>
            </a:r>
          </a:p>
          <a:p>
            <a:r>
              <a:rPr lang="en-CA" dirty="0"/>
              <a:t>Puppy forgets commands</a:t>
            </a:r>
          </a:p>
          <a:p>
            <a:r>
              <a:rPr lang="en-CA" dirty="0"/>
              <a:t>Puppy thinks they are the boss</a:t>
            </a:r>
          </a:p>
          <a:p>
            <a:r>
              <a:rPr lang="en-CA" dirty="0"/>
              <a:t>Puppy poor behaviours increase</a:t>
            </a:r>
          </a:p>
          <a:p>
            <a:pPr lvl="1"/>
            <a:r>
              <a:rPr lang="en-CA" dirty="0"/>
              <a:t>Jumping up</a:t>
            </a:r>
          </a:p>
          <a:p>
            <a:pPr lvl="1"/>
            <a:r>
              <a:rPr lang="en-CA" dirty="0"/>
              <a:t>Barking</a:t>
            </a:r>
          </a:p>
          <a:p>
            <a:pPr lvl="1"/>
            <a:r>
              <a:rPr lang="en-CA" dirty="0"/>
              <a:t>Mouthing </a:t>
            </a:r>
          </a:p>
          <a:p>
            <a:endParaRPr lang="en-CA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E634A661-C47C-4A1B-B22D-9D5BF214FB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9324" y="1825625"/>
            <a:ext cx="5311548" cy="3541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635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6B4BC3-BAA5-4E52-8AAD-7913BAB7C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New male behaviours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DBBF2-004E-42EC-B9C7-352C5CCBC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55129" cy="4351338"/>
          </a:xfrm>
        </p:spPr>
        <p:txBody>
          <a:bodyPr/>
          <a:lstStyle/>
          <a:p>
            <a:r>
              <a:rPr lang="en-CA" dirty="0"/>
              <a:t>Marking: lifting leg to urinate</a:t>
            </a:r>
          </a:p>
          <a:p>
            <a:pPr lvl="1"/>
            <a:r>
              <a:rPr lang="en-CA" dirty="0"/>
              <a:t>Marking frequently on walks</a:t>
            </a:r>
          </a:p>
          <a:p>
            <a:r>
              <a:rPr lang="en-CA" dirty="0"/>
              <a:t>Sniffing more </a:t>
            </a:r>
          </a:p>
          <a:p>
            <a:r>
              <a:rPr lang="en-CA" dirty="0"/>
              <a:t>Showing interest in female dogs</a:t>
            </a:r>
          </a:p>
          <a:p>
            <a:r>
              <a:rPr lang="en-CA" dirty="0"/>
              <a:t>Mounting </a:t>
            </a:r>
          </a:p>
          <a:p>
            <a:r>
              <a:rPr lang="en-CA" dirty="0"/>
              <a:t>Higher energy level</a:t>
            </a:r>
          </a:p>
          <a:p>
            <a:r>
              <a:rPr lang="en-CA" dirty="0"/>
              <a:t>Lower focus</a:t>
            </a:r>
          </a:p>
          <a:p>
            <a:endParaRPr lang="en-CA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885A30E8-114C-415C-BC60-11E31D590E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397"/>
          <a:stretch/>
        </p:blipFill>
        <p:spPr bwMode="auto">
          <a:xfrm>
            <a:off x="6999536" y="1825625"/>
            <a:ext cx="4926445" cy="3530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9950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6B4BC3-BAA5-4E52-8AAD-7913BAB7C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New female behaviours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DBBF2-004E-42EC-B9C7-352C5CCBC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40186" cy="4351338"/>
          </a:xfrm>
        </p:spPr>
        <p:txBody>
          <a:bodyPr/>
          <a:lstStyle/>
          <a:p>
            <a:r>
              <a:rPr lang="en-CA" dirty="0"/>
              <a:t>Heat cycle may cause</a:t>
            </a:r>
          </a:p>
          <a:p>
            <a:pPr lvl="1"/>
            <a:r>
              <a:rPr lang="en-CA" dirty="0"/>
              <a:t>Puppy to mount </a:t>
            </a:r>
          </a:p>
          <a:p>
            <a:pPr lvl="1"/>
            <a:r>
              <a:rPr lang="en-CA" dirty="0"/>
              <a:t>Puppy to clean themselves frequently</a:t>
            </a:r>
          </a:p>
          <a:p>
            <a:pPr lvl="1"/>
            <a:r>
              <a:rPr lang="en-CA" dirty="0"/>
              <a:t>Puppy to be anxious</a:t>
            </a:r>
          </a:p>
          <a:p>
            <a:pPr lvl="1"/>
            <a:r>
              <a:rPr lang="en-CA" dirty="0"/>
              <a:t>Puppy to nest</a:t>
            </a:r>
          </a:p>
          <a:p>
            <a:r>
              <a:rPr lang="en-CA" dirty="0"/>
              <a:t>Showing interest in male dogs</a:t>
            </a:r>
          </a:p>
          <a:p>
            <a:r>
              <a:rPr lang="en-CA" dirty="0"/>
              <a:t>Higher energy level</a:t>
            </a:r>
          </a:p>
          <a:p>
            <a:r>
              <a:rPr lang="en-CA" dirty="0"/>
              <a:t>Lower focus</a:t>
            </a: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B4C5F72A-C0D6-41F5-B78A-07652245EC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9115" y="1825625"/>
            <a:ext cx="4878842" cy="3252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0525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6B4BC3-BAA5-4E52-8AAD-7913BAB7C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Management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DBBF2-004E-42EC-B9C7-352C5CCBC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12971" cy="4351338"/>
          </a:xfrm>
        </p:spPr>
        <p:txBody>
          <a:bodyPr/>
          <a:lstStyle/>
          <a:p>
            <a:r>
              <a:rPr lang="en-CA" dirty="0"/>
              <a:t>Give puppy mental stimulation with short training exercises</a:t>
            </a:r>
          </a:p>
          <a:p>
            <a:pPr lvl="1"/>
            <a:r>
              <a:rPr lang="en-CA" dirty="0"/>
              <a:t>Go back to basics for obedience</a:t>
            </a:r>
          </a:p>
          <a:p>
            <a:pPr lvl="1"/>
            <a:r>
              <a:rPr lang="en-CA" dirty="0"/>
              <a:t>Keep sessions positive</a:t>
            </a:r>
          </a:p>
          <a:p>
            <a:r>
              <a:rPr lang="en-CA" dirty="0"/>
              <a:t>Allow puppy to have an energy outlet </a:t>
            </a:r>
          </a:p>
          <a:p>
            <a:pPr lvl="1"/>
            <a:r>
              <a:rPr lang="en-CA" dirty="0"/>
              <a:t>Longer walks in quieter areas </a:t>
            </a:r>
          </a:p>
          <a:p>
            <a:pPr lvl="1"/>
            <a:r>
              <a:rPr lang="en-CA" dirty="0"/>
              <a:t>Play dates with familiar pups</a:t>
            </a:r>
          </a:p>
          <a:p>
            <a:r>
              <a:rPr lang="en-CA" dirty="0"/>
              <a:t>Visit low distraction environments</a:t>
            </a:r>
          </a:p>
          <a:p>
            <a:r>
              <a:rPr lang="en-CA" dirty="0"/>
              <a:t>Remove items puppy mounts or becomes destructive with</a:t>
            </a:r>
          </a:p>
          <a:p>
            <a:pPr lvl="1"/>
            <a:endParaRPr lang="en-CA" dirty="0"/>
          </a:p>
          <a:p>
            <a:pPr marL="457200" lvl="1" indent="0">
              <a:buNone/>
            </a:pPr>
            <a:endParaRPr lang="en-CA" dirty="0"/>
          </a:p>
          <a:p>
            <a:endParaRPr lang="en-CA" dirty="0"/>
          </a:p>
          <a:p>
            <a:pPr marL="457200" lvl="1" indent="0">
              <a:buNone/>
            </a:pPr>
            <a:endParaRPr lang="en-CA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DA915B74-3A56-45C3-BEAA-2B8D11A7D8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2927" y="1825625"/>
            <a:ext cx="4882244" cy="3254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416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6B4BC3-BAA5-4E52-8AAD-7913BAB7C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Breeding assessments 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DBBF2-004E-42EC-B9C7-352C5CCBC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6117771" cy="4613275"/>
          </a:xfrm>
        </p:spPr>
        <p:txBody>
          <a:bodyPr>
            <a:normAutofit/>
          </a:bodyPr>
          <a:lstStyle/>
          <a:p>
            <a:r>
              <a:rPr lang="en-CA" dirty="0"/>
              <a:t>What is assessed</a:t>
            </a:r>
          </a:p>
          <a:p>
            <a:pPr lvl="1"/>
            <a:r>
              <a:rPr lang="en-CA" dirty="0"/>
              <a:t>Health tests</a:t>
            </a:r>
          </a:p>
          <a:p>
            <a:pPr lvl="1"/>
            <a:r>
              <a:rPr lang="en-CA" dirty="0"/>
              <a:t>Health check/history</a:t>
            </a:r>
          </a:p>
          <a:p>
            <a:pPr lvl="1"/>
            <a:r>
              <a:rPr lang="en-CA" dirty="0"/>
              <a:t>Behavioural assessment </a:t>
            </a:r>
          </a:p>
          <a:p>
            <a:pPr lvl="2"/>
            <a:r>
              <a:rPr lang="en-CA" dirty="0"/>
              <a:t>Obedience</a:t>
            </a:r>
          </a:p>
          <a:p>
            <a:pPr lvl="2"/>
            <a:r>
              <a:rPr lang="en-CA" dirty="0"/>
              <a:t>Equipment acceptance</a:t>
            </a:r>
          </a:p>
          <a:p>
            <a:pPr lvl="2"/>
            <a:r>
              <a:rPr lang="en-CA" dirty="0"/>
              <a:t>Ability to settle</a:t>
            </a:r>
          </a:p>
          <a:p>
            <a:pPr lvl="2"/>
            <a:r>
              <a:rPr lang="en-CA" dirty="0"/>
              <a:t>Excitability/energy level</a:t>
            </a:r>
          </a:p>
          <a:p>
            <a:pPr lvl="2"/>
            <a:r>
              <a:rPr lang="en-CA" dirty="0"/>
              <a:t>Loose leash walking</a:t>
            </a:r>
          </a:p>
          <a:p>
            <a:pPr lvl="2"/>
            <a:r>
              <a:rPr lang="en-CA" dirty="0"/>
              <a:t>Handling</a:t>
            </a:r>
          </a:p>
          <a:p>
            <a:pPr lvl="2"/>
            <a:r>
              <a:rPr lang="en-CA" dirty="0"/>
              <a:t>Kennel life compatibility</a:t>
            </a:r>
          </a:p>
          <a:p>
            <a:pPr lvl="2"/>
            <a:r>
              <a:rPr lang="en-CA" dirty="0"/>
              <a:t>Environmental (i.e. stairs, bridges, traffic etc.)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CC7D011-3C72-4FFC-BFBD-BD999DDC59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2429" y="1825624"/>
            <a:ext cx="4893129" cy="3262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5904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6B4BC3-BAA5-4E52-8AAD-7913BAB7C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Breeding assessments 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DBBF2-004E-42EC-B9C7-352C5CCBC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62500" cy="4351338"/>
          </a:xfrm>
        </p:spPr>
        <p:txBody>
          <a:bodyPr/>
          <a:lstStyle/>
          <a:p>
            <a:r>
              <a:rPr lang="en-CA" dirty="0"/>
              <a:t>Health tests to be done:</a:t>
            </a:r>
          </a:p>
          <a:p>
            <a:pPr lvl="1"/>
            <a:r>
              <a:rPr lang="en-CA" dirty="0"/>
              <a:t>Hip x-rays</a:t>
            </a:r>
          </a:p>
          <a:p>
            <a:pPr lvl="1"/>
            <a:r>
              <a:rPr lang="en-CA" dirty="0"/>
              <a:t>Elbow x-rays</a:t>
            </a:r>
          </a:p>
          <a:p>
            <a:pPr lvl="1"/>
            <a:r>
              <a:rPr lang="en-CA" dirty="0"/>
              <a:t>Eye exam</a:t>
            </a:r>
          </a:p>
          <a:p>
            <a:pPr lvl="1"/>
            <a:r>
              <a:rPr lang="en-CA" dirty="0"/>
              <a:t>Genetic panel</a:t>
            </a:r>
          </a:p>
          <a:p>
            <a:pPr lvl="1"/>
            <a:endParaRPr lang="en-CA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6137B56C-2804-4660-922E-96B887DE69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4329" y="1825624"/>
            <a:ext cx="5023757" cy="3349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8195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6B4BC3-BAA5-4E52-8AAD-7913BAB7C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Breeding assessments </a:t>
            </a:r>
            <a:endParaRPr lang="en-CA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DBBF2-004E-42EC-B9C7-352C5CCBC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8648700" cy="4841875"/>
          </a:xfrm>
        </p:spPr>
        <p:txBody>
          <a:bodyPr>
            <a:normAutofit fontScale="92500" lnSpcReduction="10000"/>
          </a:bodyPr>
          <a:lstStyle/>
          <a:p>
            <a:r>
              <a:rPr lang="en-CA" dirty="0"/>
              <a:t>Factors that help determine how breeders are picked:</a:t>
            </a:r>
          </a:p>
          <a:p>
            <a:pPr lvl="1"/>
            <a:r>
              <a:rPr lang="en-CA" dirty="0"/>
              <a:t>Health tests come back positive</a:t>
            </a:r>
          </a:p>
          <a:p>
            <a:pPr lvl="2"/>
            <a:r>
              <a:rPr lang="en-CA" dirty="0"/>
              <a:t>No hip or elbow </a:t>
            </a:r>
            <a:r>
              <a:rPr lang="en-CA" dirty="0" err="1"/>
              <a:t>displaysia</a:t>
            </a:r>
            <a:endParaRPr lang="en-CA" dirty="0"/>
          </a:p>
          <a:p>
            <a:pPr lvl="2"/>
            <a:r>
              <a:rPr lang="en-CA" dirty="0"/>
              <a:t>No eye anomalies</a:t>
            </a:r>
          </a:p>
          <a:p>
            <a:pPr lvl="2"/>
            <a:r>
              <a:rPr lang="en-CA" dirty="0"/>
              <a:t>No genetic issues</a:t>
            </a:r>
          </a:p>
          <a:p>
            <a:pPr lvl="1"/>
            <a:r>
              <a:rPr lang="en-CA" dirty="0"/>
              <a:t>Health check/history comes back with no issues</a:t>
            </a:r>
          </a:p>
          <a:p>
            <a:pPr lvl="2"/>
            <a:r>
              <a:rPr lang="en-CA" dirty="0"/>
              <a:t>No allergies (skin or stomach)</a:t>
            </a:r>
          </a:p>
          <a:p>
            <a:pPr lvl="2"/>
            <a:r>
              <a:rPr lang="en-CA" dirty="0"/>
              <a:t>No chronic eye or ear infections</a:t>
            </a:r>
          </a:p>
          <a:p>
            <a:pPr lvl="2"/>
            <a:r>
              <a:rPr lang="en-CA" dirty="0"/>
              <a:t>No history of impacted anal glands</a:t>
            </a:r>
          </a:p>
          <a:p>
            <a:pPr lvl="2"/>
            <a:r>
              <a:rPr lang="en-CA" dirty="0"/>
              <a:t>No dental anomalies</a:t>
            </a:r>
          </a:p>
          <a:p>
            <a:pPr lvl="1"/>
            <a:r>
              <a:rPr lang="en-CA" dirty="0"/>
              <a:t>Behavioural assessment shows puppy would be:</a:t>
            </a:r>
          </a:p>
          <a:p>
            <a:pPr lvl="2"/>
            <a:r>
              <a:rPr lang="en-CA" dirty="0"/>
              <a:t>Comfortable with handling and medical tests (i.e. having blood taken)</a:t>
            </a:r>
          </a:p>
          <a:p>
            <a:pPr lvl="2"/>
            <a:r>
              <a:rPr lang="en-CA" dirty="0"/>
              <a:t>Comfortable in kennel setting</a:t>
            </a:r>
          </a:p>
          <a:p>
            <a:pPr lvl="2"/>
            <a:r>
              <a:rPr lang="en-CA" dirty="0"/>
              <a:t>Able to settle well</a:t>
            </a:r>
          </a:p>
          <a:p>
            <a:pPr lvl="2"/>
            <a:r>
              <a:rPr lang="en-CA" dirty="0"/>
              <a:t>Good overall manner and demeanor</a:t>
            </a:r>
          </a:p>
          <a:p>
            <a:pPr lvl="2"/>
            <a:endParaRPr lang="en-CA" dirty="0"/>
          </a:p>
          <a:p>
            <a:pPr lvl="2"/>
            <a:endParaRPr lang="en-CA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6C83F333-BCD5-4147-B1FE-800393D2EC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6520" y="2193470"/>
            <a:ext cx="4384223" cy="2922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4012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6c183ff-cc02-4baa-bbf4-3d5a2c36fd24">
      <Terms xmlns="http://schemas.microsoft.com/office/infopath/2007/PartnerControls"/>
    </lcf76f155ced4ddcb4097134ff3c332f>
    <TaxCatchAll xmlns="7d63fda9-ac58-4123-8b27-7224c39d336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018D857FBA404490FEE17F3C63E596" ma:contentTypeVersion="16" ma:contentTypeDescription="Create a new document." ma:contentTypeScope="" ma:versionID="47f35ff4e96aa643df3b6ad9153e479b">
  <xsd:schema xmlns:xsd="http://www.w3.org/2001/XMLSchema" xmlns:xs="http://www.w3.org/2001/XMLSchema" xmlns:p="http://schemas.microsoft.com/office/2006/metadata/properties" xmlns:ns2="36c183ff-cc02-4baa-bbf4-3d5a2c36fd24" xmlns:ns3="7d63fda9-ac58-4123-8b27-7224c39d3369" targetNamespace="http://schemas.microsoft.com/office/2006/metadata/properties" ma:root="true" ma:fieldsID="7d51f67539ae0b9f1d5d9960fe7225e1" ns2:_="" ns3:_="">
    <xsd:import namespace="36c183ff-cc02-4baa-bbf4-3d5a2c36fd24"/>
    <xsd:import namespace="7d63fda9-ac58-4123-8b27-7224c39d33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c183ff-cc02-4baa-bbf4-3d5a2c36fd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57d8883-c00d-4843-be34-ebbec21ff1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63fda9-ac58-4123-8b27-7224c39d336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555240d-9b25-4fbb-9c93-8e130801576f}" ma:internalName="TaxCatchAll" ma:showField="CatchAllData" ma:web="7d63fda9-ac58-4123-8b27-7224c39d33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CAF3392-4DAD-4FA3-9945-C7B1123E9607}">
  <ds:schemaRefs>
    <ds:schemaRef ds:uri="http://schemas.microsoft.com/office/2006/metadata/properties"/>
    <ds:schemaRef ds:uri="http://schemas.microsoft.com/office/infopath/2007/PartnerControls"/>
    <ds:schemaRef ds:uri="36c183ff-cc02-4baa-bbf4-3d5a2c36fd24"/>
    <ds:schemaRef ds:uri="7d63fda9-ac58-4123-8b27-7224c39d3369"/>
  </ds:schemaRefs>
</ds:datastoreItem>
</file>

<file path=customXml/itemProps2.xml><?xml version="1.0" encoding="utf-8"?>
<ds:datastoreItem xmlns:ds="http://schemas.openxmlformats.org/officeDocument/2006/customXml" ds:itemID="{5CA03626-A1BB-4C53-A28E-C15E88E10AF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D506BD-A35A-45C5-A5E6-85AC301E3B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c183ff-cc02-4baa-bbf4-3d5a2c36fd24"/>
    <ds:schemaRef ds:uri="7d63fda9-ac58-4123-8b27-7224c39d33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404</Words>
  <Application>Microsoft Office PowerPoint</Application>
  <PresentationFormat>Widescreen</PresentationFormat>
  <Paragraphs>91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Adolescence Overview</vt:lpstr>
      <vt:lpstr>Review</vt:lpstr>
      <vt:lpstr>Regression</vt:lpstr>
      <vt:lpstr>New male behaviours</vt:lpstr>
      <vt:lpstr>New female behaviours</vt:lpstr>
      <vt:lpstr>Management</vt:lpstr>
      <vt:lpstr>Breeding assessments </vt:lpstr>
      <vt:lpstr>Breeding assessments </vt:lpstr>
      <vt:lpstr>Breeding assessments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Pudden</dc:creator>
  <cp:lastModifiedBy>Allie Maxwell</cp:lastModifiedBy>
  <cp:revision>26</cp:revision>
  <dcterms:created xsi:type="dcterms:W3CDTF">2019-12-23T19:27:46Z</dcterms:created>
  <dcterms:modified xsi:type="dcterms:W3CDTF">2023-03-02T18:57:32Z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0x01010054018D857FBA404490FEE17F3C63E596</vt:lpwstr>
  </property>
  <property fmtid="{D5CDD505-2E9C-101B-9397-08002B2CF9AE}" pid="3" name="MediaServiceImageTags">
    <vt:lpwstr/>
  </property>
</Properties>
</file>