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9" r:id="rId6"/>
    <p:sldId id="263" r:id="rId7"/>
    <p:sldId id="261" r:id="rId8"/>
    <p:sldId id="262" r:id="rId9"/>
    <p:sldId id="264" r:id="rId10"/>
    <p:sldId id="265" r:id="rId11"/>
    <p:sldId id="266"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52D75F-D03F-8C42-A151-8D6C559100D2}" v="11" dt="2023-03-02T18:58:01.021"/>
    <p1510:client id="{5BED021F-E9EE-49F9-898A-E4DE225FC4D8}" v="57" dt="2022-01-20T17:39:51.290"/>
    <p1510:client id="{65BE9DBA-998F-1226-CF53-7ECEB40BAF48}" v="4" dt="2023-03-07T16:29:24.5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 y="2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e Maxwell" userId="a6c6268cd85c6a74" providerId="LiveId" clId="{5BED021F-E9EE-49F9-898A-E4DE225FC4D8}"/>
    <pc:docChg chg="custSel modSld sldOrd">
      <pc:chgData name="Allie Maxwell" userId="a6c6268cd85c6a74" providerId="LiveId" clId="{5BED021F-E9EE-49F9-898A-E4DE225FC4D8}" dt="2022-01-20T17:39:51.289" v="3790" actId="14100"/>
      <pc:docMkLst>
        <pc:docMk/>
      </pc:docMkLst>
      <pc:sldChg chg="addSp modSp mod">
        <pc:chgData name="Allie Maxwell" userId="a6c6268cd85c6a74" providerId="LiveId" clId="{5BED021F-E9EE-49F9-898A-E4DE225FC4D8}" dt="2022-01-12T16:53:00.030" v="630" actId="14100"/>
        <pc:sldMkLst>
          <pc:docMk/>
          <pc:sldMk cId="3013086804" sldId="257"/>
        </pc:sldMkLst>
        <pc:spChg chg="mod">
          <ac:chgData name="Allie Maxwell" userId="a6c6268cd85c6a74" providerId="LiveId" clId="{5BED021F-E9EE-49F9-898A-E4DE225FC4D8}" dt="2022-01-11T21:14:49.900" v="46" actId="20577"/>
          <ac:spMkLst>
            <pc:docMk/>
            <pc:sldMk cId="3013086804" sldId="257"/>
            <ac:spMk id="3" creationId="{65952FF1-9863-424F-9628-811D2140D2AA}"/>
          </ac:spMkLst>
        </pc:spChg>
        <pc:spChg chg="mod">
          <ac:chgData name="Allie Maxwell" userId="a6c6268cd85c6a74" providerId="LiveId" clId="{5BED021F-E9EE-49F9-898A-E4DE225FC4D8}" dt="2022-01-11T21:28:52.265" v="324" actId="20577"/>
          <ac:spMkLst>
            <pc:docMk/>
            <pc:sldMk cId="3013086804" sldId="257"/>
            <ac:spMk id="4" creationId="{B27B680E-F0BF-4140-94D3-64071B24138B}"/>
          </ac:spMkLst>
        </pc:spChg>
        <pc:picChg chg="add mod">
          <ac:chgData name="Allie Maxwell" userId="a6c6268cd85c6a74" providerId="LiveId" clId="{5BED021F-E9EE-49F9-898A-E4DE225FC4D8}" dt="2022-01-12T16:53:00.030" v="630" actId="14100"/>
          <ac:picMkLst>
            <pc:docMk/>
            <pc:sldMk cId="3013086804" sldId="257"/>
            <ac:picMk id="1026" creationId="{FF271081-5799-42CE-B931-B5723C9A59C6}"/>
          </ac:picMkLst>
        </pc:picChg>
      </pc:sldChg>
      <pc:sldChg chg="addSp modSp mod">
        <pc:chgData name="Allie Maxwell" userId="a6c6268cd85c6a74" providerId="LiveId" clId="{5BED021F-E9EE-49F9-898A-E4DE225FC4D8}" dt="2022-01-12T17:07:35.313" v="2133" actId="27636"/>
        <pc:sldMkLst>
          <pc:docMk/>
          <pc:sldMk cId="1253635747" sldId="259"/>
        </pc:sldMkLst>
        <pc:spChg chg="mod">
          <ac:chgData name="Allie Maxwell" userId="a6c6268cd85c6a74" providerId="LiveId" clId="{5BED021F-E9EE-49F9-898A-E4DE225FC4D8}" dt="2022-01-11T21:27:38.342" v="198" actId="20577"/>
          <ac:spMkLst>
            <pc:docMk/>
            <pc:sldMk cId="1253635747" sldId="259"/>
            <ac:spMk id="3" creationId="{A06B4BC3-BAA5-4E52-8AAD-7913BAB7C8FA}"/>
          </ac:spMkLst>
        </pc:spChg>
        <pc:spChg chg="mod">
          <ac:chgData name="Allie Maxwell" userId="a6c6268cd85c6a74" providerId="LiveId" clId="{5BED021F-E9EE-49F9-898A-E4DE225FC4D8}" dt="2022-01-12T17:07:35.313" v="2133" actId="27636"/>
          <ac:spMkLst>
            <pc:docMk/>
            <pc:sldMk cId="1253635747" sldId="259"/>
            <ac:spMk id="4" creationId="{9C1DBBF2-004E-42EC-B9C7-352C5CCBC77A}"/>
          </ac:spMkLst>
        </pc:spChg>
        <pc:picChg chg="add mod">
          <ac:chgData name="Allie Maxwell" userId="a6c6268cd85c6a74" providerId="LiveId" clId="{5BED021F-E9EE-49F9-898A-E4DE225FC4D8}" dt="2022-01-11T21:49:45.687" v="599" actId="1076"/>
          <ac:picMkLst>
            <pc:docMk/>
            <pc:sldMk cId="1253635747" sldId="259"/>
            <ac:picMk id="3074" creationId="{257D244F-871D-4D5D-8985-6D0EB3D7E2AD}"/>
          </ac:picMkLst>
        </pc:picChg>
      </pc:sldChg>
      <pc:sldChg chg="addSp modSp mod">
        <pc:chgData name="Allie Maxwell" userId="a6c6268cd85c6a74" providerId="LiveId" clId="{5BED021F-E9EE-49F9-898A-E4DE225FC4D8}" dt="2022-01-11T22:02:36.801" v="627" actId="14100"/>
        <pc:sldMkLst>
          <pc:docMk/>
          <pc:sldMk cId="1334012941" sldId="260"/>
        </pc:sldMkLst>
        <pc:spChg chg="mod">
          <ac:chgData name="Allie Maxwell" userId="a6c6268cd85c6a74" providerId="LiveId" clId="{5BED021F-E9EE-49F9-898A-E4DE225FC4D8}" dt="2022-01-11T21:30:19.699" v="428" actId="20577"/>
          <ac:spMkLst>
            <pc:docMk/>
            <pc:sldMk cId="1334012941" sldId="260"/>
            <ac:spMk id="3" creationId="{A06B4BC3-BAA5-4E52-8AAD-7913BAB7C8FA}"/>
          </ac:spMkLst>
        </pc:spChg>
        <pc:spChg chg="mod">
          <ac:chgData name="Allie Maxwell" userId="a6c6268cd85c6a74" providerId="LiveId" clId="{5BED021F-E9EE-49F9-898A-E4DE225FC4D8}" dt="2022-01-11T21:33:16.640" v="470" actId="20577"/>
          <ac:spMkLst>
            <pc:docMk/>
            <pc:sldMk cId="1334012941" sldId="260"/>
            <ac:spMk id="4" creationId="{9C1DBBF2-004E-42EC-B9C7-352C5CCBC77A}"/>
          </ac:spMkLst>
        </pc:spChg>
        <pc:picChg chg="add mod">
          <ac:chgData name="Allie Maxwell" userId="a6c6268cd85c6a74" providerId="LiveId" clId="{5BED021F-E9EE-49F9-898A-E4DE225FC4D8}" dt="2022-01-11T22:02:36.801" v="627" actId="14100"/>
          <ac:picMkLst>
            <pc:docMk/>
            <pc:sldMk cId="1334012941" sldId="260"/>
            <ac:picMk id="7170" creationId="{DCF32C53-6FE4-4A58-9250-4AC3A6305ADB}"/>
          </ac:picMkLst>
        </pc:picChg>
      </pc:sldChg>
      <pc:sldChg chg="addSp delSp modSp mod">
        <pc:chgData name="Allie Maxwell" userId="a6c6268cd85c6a74" providerId="LiveId" clId="{5BED021F-E9EE-49F9-898A-E4DE225FC4D8}" dt="2022-01-11T21:41:45.602" v="594" actId="1076"/>
        <pc:sldMkLst>
          <pc:docMk/>
          <pc:sldMk cId="3419950735" sldId="261"/>
        </pc:sldMkLst>
        <pc:spChg chg="mod">
          <ac:chgData name="Allie Maxwell" userId="a6c6268cd85c6a74" providerId="LiveId" clId="{5BED021F-E9EE-49F9-898A-E4DE225FC4D8}" dt="2022-01-11T21:26:43.798" v="150" actId="20577"/>
          <ac:spMkLst>
            <pc:docMk/>
            <pc:sldMk cId="3419950735" sldId="261"/>
            <ac:spMk id="3" creationId="{A06B4BC3-BAA5-4E52-8AAD-7913BAB7C8FA}"/>
          </ac:spMkLst>
        </pc:spChg>
        <pc:spChg chg="add del mod">
          <ac:chgData name="Allie Maxwell" userId="a6c6268cd85c6a74" providerId="LiveId" clId="{5BED021F-E9EE-49F9-898A-E4DE225FC4D8}" dt="2022-01-11T21:39:44.998" v="583" actId="14100"/>
          <ac:spMkLst>
            <pc:docMk/>
            <pc:sldMk cId="3419950735" sldId="261"/>
            <ac:spMk id="4" creationId="{9C1DBBF2-004E-42EC-B9C7-352C5CCBC77A}"/>
          </ac:spMkLst>
        </pc:spChg>
        <pc:picChg chg="add del mod">
          <ac:chgData name="Allie Maxwell" userId="a6c6268cd85c6a74" providerId="LiveId" clId="{5BED021F-E9EE-49F9-898A-E4DE225FC4D8}" dt="2022-01-11T21:18:28.987" v="137"/>
          <ac:picMkLst>
            <pc:docMk/>
            <pc:sldMk cId="3419950735" sldId="261"/>
            <ac:picMk id="1026" creationId="{0C8625AF-9DEB-4102-B632-D5469717D94E}"/>
          </ac:picMkLst>
        </pc:picChg>
        <pc:picChg chg="add del mod">
          <ac:chgData name="Allie Maxwell" userId="a6c6268cd85c6a74" providerId="LiveId" clId="{5BED021F-E9EE-49F9-898A-E4DE225FC4D8}" dt="2022-01-11T21:40:02.209" v="585" actId="478"/>
          <ac:picMkLst>
            <pc:docMk/>
            <pc:sldMk cId="3419950735" sldId="261"/>
            <ac:picMk id="1028" creationId="{89E257B9-E23F-4CAA-9622-9BCF404D9F96}"/>
          </ac:picMkLst>
        </pc:picChg>
        <pc:picChg chg="add del mod">
          <ac:chgData name="Allie Maxwell" userId="a6c6268cd85c6a74" providerId="LiveId" clId="{5BED021F-E9EE-49F9-898A-E4DE225FC4D8}" dt="2022-01-11T21:41:36.943" v="590" actId="478"/>
          <ac:picMkLst>
            <pc:docMk/>
            <pc:sldMk cId="3419950735" sldId="261"/>
            <ac:picMk id="1030" creationId="{BE58797D-22CA-4177-B75D-E59D9C724452}"/>
          </ac:picMkLst>
        </pc:picChg>
        <pc:picChg chg="add mod">
          <ac:chgData name="Allie Maxwell" userId="a6c6268cd85c6a74" providerId="LiveId" clId="{5BED021F-E9EE-49F9-898A-E4DE225FC4D8}" dt="2022-01-11T21:41:45.602" v="594" actId="1076"/>
          <ac:picMkLst>
            <pc:docMk/>
            <pc:sldMk cId="3419950735" sldId="261"/>
            <ac:picMk id="1032" creationId="{B21E2129-BD7C-4EE7-B341-23177B9D2282}"/>
          </ac:picMkLst>
        </pc:picChg>
      </pc:sldChg>
      <pc:sldChg chg="addSp modSp mod">
        <pc:chgData name="Allie Maxwell" userId="a6c6268cd85c6a74" providerId="LiveId" clId="{5BED021F-E9EE-49F9-898A-E4DE225FC4D8}" dt="2022-01-12T17:31:53.689" v="3772" actId="113"/>
        <pc:sldMkLst>
          <pc:docMk/>
          <pc:sldMk cId="2570525256" sldId="262"/>
        </pc:sldMkLst>
        <pc:spChg chg="mod">
          <ac:chgData name="Allie Maxwell" userId="a6c6268cd85c6a74" providerId="LiveId" clId="{5BED021F-E9EE-49F9-898A-E4DE225FC4D8}" dt="2022-01-11T21:27:07.624" v="182" actId="20577"/>
          <ac:spMkLst>
            <pc:docMk/>
            <pc:sldMk cId="2570525256" sldId="262"/>
            <ac:spMk id="3" creationId="{A06B4BC3-BAA5-4E52-8AAD-7913BAB7C8FA}"/>
          </ac:spMkLst>
        </pc:spChg>
        <pc:spChg chg="mod">
          <ac:chgData name="Allie Maxwell" userId="a6c6268cd85c6a74" providerId="LiveId" clId="{5BED021F-E9EE-49F9-898A-E4DE225FC4D8}" dt="2022-01-12T17:31:53.689" v="3772" actId="113"/>
          <ac:spMkLst>
            <pc:docMk/>
            <pc:sldMk cId="2570525256" sldId="262"/>
            <ac:spMk id="4" creationId="{9C1DBBF2-004E-42EC-B9C7-352C5CCBC77A}"/>
          </ac:spMkLst>
        </pc:spChg>
        <pc:picChg chg="add mod">
          <ac:chgData name="Allie Maxwell" userId="a6c6268cd85c6a74" providerId="LiveId" clId="{5BED021F-E9EE-49F9-898A-E4DE225FC4D8}" dt="2022-01-11T21:39:32.081" v="581" actId="1076"/>
          <ac:picMkLst>
            <pc:docMk/>
            <pc:sldMk cId="2570525256" sldId="262"/>
            <ac:picMk id="2050" creationId="{9C7BED51-558B-4BA0-9594-4D55614CCF2E}"/>
          </ac:picMkLst>
        </pc:picChg>
      </pc:sldChg>
      <pc:sldChg chg="addSp modSp mod ord">
        <pc:chgData name="Allie Maxwell" userId="a6c6268cd85c6a74" providerId="LiveId" clId="{5BED021F-E9EE-49F9-898A-E4DE225FC4D8}" dt="2022-01-12T17:35:28.348" v="3778" actId="1076"/>
        <pc:sldMkLst>
          <pc:docMk/>
          <pc:sldMk cId="4225904081" sldId="263"/>
        </pc:sldMkLst>
        <pc:spChg chg="mod">
          <ac:chgData name="Allie Maxwell" userId="a6c6268cd85c6a74" providerId="LiveId" clId="{5BED021F-E9EE-49F9-898A-E4DE225FC4D8}" dt="2022-01-11T21:27:46.516" v="220" actId="20577"/>
          <ac:spMkLst>
            <pc:docMk/>
            <pc:sldMk cId="4225904081" sldId="263"/>
            <ac:spMk id="3" creationId="{A06B4BC3-BAA5-4E52-8AAD-7913BAB7C8FA}"/>
          </ac:spMkLst>
        </pc:spChg>
        <pc:spChg chg="mod">
          <ac:chgData name="Allie Maxwell" userId="a6c6268cd85c6a74" providerId="LiveId" clId="{5BED021F-E9EE-49F9-898A-E4DE225FC4D8}" dt="2022-01-12T17:32:05.761" v="3774" actId="113"/>
          <ac:spMkLst>
            <pc:docMk/>
            <pc:sldMk cId="4225904081" sldId="263"/>
            <ac:spMk id="4" creationId="{9C1DBBF2-004E-42EC-B9C7-352C5CCBC77A}"/>
          </ac:spMkLst>
        </pc:spChg>
        <pc:picChg chg="add mod">
          <ac:chgData name="Allie Maxwell" userId="a6c6268cd85c6a74" providerId="LiveId" clId="{5BED021F-E9EE-49F9-898A-E4DE225FC4D8}" dt="2022-01-12T17:35:28.348" v="3778" actId="1076"/>
          <ac:picMkLst>
            <pc:docMk/>
            <pc:sldMk cId="4225904081" sldId="263"/>
            <ac:picMk id="2050" creationId="{B4E49EDF-3617-43A8-AE7F-2CBE789A9BAD}"/>
          </ac:picMkLst>
        </pc:picChg>
      </pc:sldChg>
      <pc:sldChg chg="addSp delSp modSp mod">
        <pc:chgData name="Allie Maxwell" userId="a6c6268cd85c6a74" providerId="LiveId" clId="{5BED021F-E9EE-49F9-898A-E4DE225FC4D8}" dt="2022-01-20T17:39:51.289" v="3790" actId="14100"/>
        <pc:sldMkLst>
          <pc:docMk/>
          <pc:sldMk cId="2862049017" sldId="264"/>
        </pc:sldMkLst>
        <pc:spChg chg="mod">
          <ac:chgData name="Allie Maxwell" userId="a6c6268cd85c6a74" providerId="LiveId" clId="{5BED021F-E9EE-49F9-898A-E4DE225FC4D8}" dt="2022-01-11T21:29:49.096" v="348" actId="20577"/>
          <ac:spMkLst>
            <pc:docMk/>
            <pc:sldMk cId="2862049017" sldId="264"/>
            <ac:spMk id="3" creationId="{A06B4BC3-BAA5-4E52-8AAD-7913BAB7C8FA}"/>
          </ac:spMkLst>
        </pc:spChg>
        <pc:spChg chg="mod">
          <ac:chgData name="Allie Maxwell" userId="a6c6268cd85c6a74" providerId="LiveId" clId="{5BED021F-E9EE-49F9-898A-E4DE225FC4D8}" dt="2022-01-20T17:38:00.759" v="3785" actId="255"/>
          <ac:spMkLst>
            <pc:docMk/>
            <pc:sldMk cId="2862049017" sldId="264"/>
            <ac:spMk id="4" creationId="{9C1DBBF2-004E-42EC-B9C7-352C5CCBC77A}"/>
          </ac:spMkLst>
        </pc:spChg>
        <pc:picChg chg="add mod">
          <ac:chgData name="Allie Maxwell" userId="a6c6268cd85c6a74" providerId="LiveId" clId="{5BED021F-E9EE-49F9-898A-E4DE225FC4D8}" dt="2022-01-20T17:39:51.289" v="3790" actId="14100"/>
          <ac:picMkLst>
            <pc:docMk/>
            <pc:sldMk cId="2862049017" sldId="264"/>
            <ac:picMk id="1026" creationId="{3C93868A-05BC-462F-B6C1-240A9C8C7C1E}"/>
          </ac:picMkLst>
        </pc:picChg>
        <pc:picChg chg="add del mod">
          <ac:chgData name="Allie Maxwell" userId="a6c6268cd85c6a74" providerId="LiveId" clId="{5BED021F-E9EE-49F9-898A-E4DE225FC4D8}" dt="2022-01-11T21:52:49.689" v="609" actId="478"/>
          <ac:picMkLst>
            <pc:docMk/>
            <pc:sldMk cId="2862049017" sldId="264"/>
            <ac:picMk id="4098" creationId="{9EAB8433-7674-4049-9E87-5B27B4318493}"/>
          </ac:picMkLst>
        </pc:picChg>
        <pc:picChg chg="add del mod">
          <ac:chgData name="Allie Maxwell" userId="a6c6268cd85c6a74" providerId="LiveId" clId="{5BED021F-E9EE-49F9-898A-E4DE225FC4D8}" dt="2022-01-20T17:39:34.708" v="3786" actId="478"/>
          <ac:picMkLst>
            <pc:docMk/>
            <pc:sldMk cId="2862049017" sldId="264"/>
            <ac:picMk id="4100" creationId="{8AB04EDB-918F-441D-AB7E-4C3FC0448F05}"/>
          </ac:picMkLst>
        </pc:picChg>
      </pc:sldChg>
      <pc:sldChg chg="addSp modSp mod">
        <pc:chgData name="Allie Maxwell" userId="a6c6268cd85c6a74" providerId="LiveId" clId="{5BED021F-E9EE-49F9-898A-E4DE225FC4D8}" dt="2022-01-12T17:31:34.256" v="3770" actId="113"/>
        <pc:sldMkLst>
          <pc:docMk/>
          <pc:sldMk cId="79416362" sldId="265"/>
        </pc:sldMkLst>
        <pc:spChg chg="mod">
          <ac:chgData name="Allie Maxwell" userId="a6c6268cd85c6a74" providerId="LiveId" clId="{5BED021F-E9EE-49F9-898A-E4DE225FC4D8}" dt="2022-01-11T21:29:57.486" v="370" actId="20577"/>
          <ac:spMkLst>
            <pc:docMk/>
            <pc:sldMk cId="79416362" sldId="265"/>
            <ac:spMk id="3" creationId="{A06B4BC3-BAA5-4E52-8AAD-7913BAB7C8FA}"/>
          </ac:spMkLst>
        </pc:spChg>
        <pc:spChg chg="mod">
          <ac:chgData name="Allie Maxwell" userId="a6c6268cd85c6a74" providerId="LiveId" clId="{5BED021F-E9EE-49F9-898A-E4DE225FC4D8}" dt="2022-01-12T17:31:34.256" v="3770" actId="113"/>
          <ac:spMkLst>
            <pc:docMk/>
            <pc:sldMk cId="79416362" sldId="265"/>
            <ac:spMk id="4" creationId="{9C1DBBF2-004E-42EC-B9C7-352C5CCBC77A}"/>
          </ac:spMkLst>
        </pc:spChg>
        <pc:picChg chg="add mod">
          <ac:chgData name="Allie Maxwell" userId="a6c6268cd85c6a74" providerId="LiveId" clId="{5BED021F-E9EE-49F9-898A-E4DE225FC4D8}" dt="2022-01-11T21:52:44.616" v="608" actId="14100"/>
          <ac:picMkLst>
            <pc:docMk/>
            <pc:sldMk cId="79416362" sldId="265"/>
            <ac:picMk id="5122" creationId="{7A59ED97-0211-4D47-9EF1-E69FE25B085C}"/>
          </ac:picMkLst>
        </pc:picChg>
      </pc:sldChg>
      <pc:sldChg chg="addSp modSp mod">
        <pc:chgData name="Allie Maxwell" userId="a6c6268cd85c6a74" providerId="LiveId" clId="{5BED021F-E9EE-49F9-898A-E4DE225FC4D8}" dt="2022-01-11T22:01:40.908" v="624" actId="20577"/>
        <pc:sldMkLst>
          <pc:docMk/>
          <pc:sldMk cId="3738195090" sldId="266"/>
        </pc:sldMkLst>
        <pc:spChg chg="mod">
          <ac:chgData name="Allie Maxwell" userId="a6c6268cd85c6a74" providerId="LiveId" clId="{5BED021F-E9EE-49F9-898A-E4DE225FC4D8}" dt="2022-01-11T21:30:10.129" v="400" actId="20577"/>
          <ac:spMkLst>
            <pc:docMk/>
            <pc:sldMk cId="3738195090" sldId="266"/>
            <ac:spMk id="3" creationId="{A06B4BC3-BAA5-4E52-8AAD-7913BAB7C8FA}"/>
          </ac:spMkLst>
        </pc:spChg>
        <pc:spChg chg="mod">
          <ac:chgData name="Allie Maxwell" userId="a6c6268cd85c6a74" providerId="LiveId" clId="{5BED021F-E9EE-49F9-898A-E4DE225FC4D8}" dt="2022-01-11T22:01:40.908" v="624" actId="20577"/>
          <ac:spMkLst>
            <pc:docMk/>
            <pc:sldMk cId="3738195090" sldId="266"/>
            <ac:spMk id="4" creationId="{9C1DBBF2-004E-42EC-B9C7-352C5CCBC77A}"/>
          </ac:spMkLst>
        </pc:spChg>
        <pc:picChg chg="add mod">
          <ac:chgData name="Allie Maxwell" userId="a6c6268cd85c6a74" providerId="LiveId" clId="{5BED021F-E9EE-49F9-898A-E4DE225FC4D8}" dt="2022-01-11T22:01:34.665" v="618" actId="14100"/>
          <ac:picMkLst>
            <pc:docMk/>
            <pc:sldMk cId="3738195090" sldId="266"/>
            <ac:picMk id="6146" creationId="{125A56CF-DE34-4299-93EE-37D165E66138}"/>
          </ac:picMkLst>
        </pc:picChg>
      </pc:sldChg>
    </pc:docChg>
  </pc:docChgLst>
  <pc:docChgLst>
    <pc:chgData name="Allison Maxwell" userId="S::amaxwell@dogguides.com::3c3e1aa1-9b3c-422b-8517-d30c3f762f5f" providerId="AD" clId="Web-{65BE9DBA-998F-1226-CF53-7ECEB40BAF48}"/>
    <pc:docChg chg="modSld">
      <pc:chgData name="Allison Maxwell" userId="S::amaxwell@dogguides.com::3c3e1aa1-9b3c-422b-8517-d30c3f762f5f" providerId="AD" clId="Web-{65BE9DBA-998F-1226-CF53-7ECEB40BAF48}" dt="2023-03-07T16:29:24.576" v="3" actId="14100"/>
      <pc:docMkLst>
        <pc:docMk/>
      </pc:docMkLst>
      <pc:sldChg chg="addSp delSp modSp">
        <pc:chgData name="Allison Maxwell" userId="S::amaxwell@dogguides.com::3c3e1aa1-9b3c-422b-8517-d30c3f762f5f" providerId="AD" clId="Web-{65BE9DBA-998F-1226-CF53-7ECEB40BAF48}" dt="2023-03-07T16:29:24.576" v="3" actId="14100"/>
        <pc:sldMkLst>
          <pc:docMk/>
          <pc:sldMk cId="3013086804" sldId="257"/>
        </pc:sldMkLst>
        <pc:picChg chg="add mod">
          <ac:chgData name="Allison Maxwell" userId="S::amaxwell@dogguides.com::3c3e1aa1-9b3c-422b-8517-d30c3f762f5f" providerId="AD" clId="Web-{65BE9DBA-998F-1226-CF53-7ECEB40BAF48}" dt="2023-03-07T16:29:24.576" v="3" actId="14100"/>
          <ac:picMkLst>
            <pc:docMk/>
            <pc:sldMk cId="3013086804" sldId="257"/>
            <ac:picMk id="2" creationId="{8EEDED76-813A-B5D1-9531-49D87A8D7FCF}"/>
          </ac:picMkLst>
        </pc:picChg>
        <pc:picChg chg="del">
          <ac:chgData name="Allison Maxwell" userId="S::amaxwell@dogguides.com::3c3e1aa1-9b3c-422b-8517-d30c3f762f5f" providerId="AD" clId="Web-{65BE9DBA-998F-1226-CF53-7ECEB40BAF48}" dt="2023-03-07T16:29:14.404" v="0"/>
          <ac:picMkLst>
            <pc:docMk/>
            <pc:sldMk cId="3013086804" sldId="257"/>
            <ac:picMk id="1026" creationId="{FF271081-5799-42CE-B931-B5723C9A59C6}"/>
          </ac:picMkLst>
        </pc:picChg>
      </pc:sldChg>
    </pc:docChg>
  </pc:docChgLst>
  <pc:docChgLst>
    <pc:chgData name="Allison Maxwell" userId="S::amaxwell@dogguides.com::3c3e1aa1-9b3c-422b-8517-d30c3f762f5f" providerId="AD" clId="Web-{1A52D75F-D03F-8C42-A151-8D6C559100D2}"/>
    <pc:docChg chg="delSld modSld">
      <pc:chgData name="Allison Maxwell" userId="S::amaxwell@dogguides.com::3c3e1aa1-9b3c-422b-8517-d30c3f762f5f" providerId="AD" clId="Web-{1A52D75F-D03F-8C42-A151-8D6C559100D2}" dt="2023-03-02T18:58:01.021" v="10" actId="20577"/>
      <pc:docMkLst>
        <pc:docMk/>
      </pc:docMkLst>
      <pc:sldChg chg="del">
        <pc:chgData name="Allison Maxwell" userId="S::amaxwell@dogguides.com::3c3e1aa1-9b3c-422b-8517-d30c3f762f5f" providerId="AD" clId="Web-{1A52D75F-D03F-8C42-A151-8D6C559100D2}" dt="2023-03-02T18:57:44.147" v="0"/>
        <pc:sldMkLst>
          <pc:docMk/>
          <pc:sldMk cId="3271415837" sldId="256"/>
        </pc:sldMkLst>
      </pc:sldChg>
      <pc:sldChg chg="modSp">
        <pc:chgData name="Allison Maxwell" userId="S::amaxwell@dogguides.com::3c3e1aa1-9b3c-422b-8517-d30c3f762f5f" providerId="AD" clId="Web-{1A52D75F-D03F-8C42-A151-8D6C559100D2}" dt="2023-03-02T18:58:01.021" v="10" actId="20577"/>
        <pc:sldMkLst>
          <pc:docMk/>
          <pc:sldMk cId="3013086804" sldId="257"/>
        </pc:sldMkLst>
        <pc:spChg chg="mod">
          <ac:chgData name="Allison Maxwell" userId="S::amaxwell@dogguides.com::3c3e1aa1-9b3c-422b-8517-d30c3f762f5f" providerId="AD" clId="Web-{1A52D75F-D03F-8C42-A151-8D6C559100D2}" dt="2023-03-02T18:58:01.021" v="10" actId="20577"/>
          <ac:spMkLst>
            <pc:docMk/>
            <pc:sldMk cId="3013086804" sldId="257"/>
            <ac:spMk id="3" creationId="{65952FF1-9863-424F-9628-811D2140D2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64254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6820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79218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73076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56739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78737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D4FB83-BE31-432A-ACD0-850AF3F4C718}" type="datetimeFigureOut">
              <a:rPr lang="en-US" smtClean="0"/>
              <a:t>3/7/2023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21954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D4FB83-BE31-432A-ACD0-850AF3F4C718}" type="datetimeFigureOut">
              <a:rPr lang="en-US" smtClean="0"/>
              <a:t>3/7/2023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44100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4FB83-BE31-432A-ACD0-850AF3F4C718}" type="datetimeFigureOut">
              <a:rPr lang="en-US" smtClean="0"/>
              <a:t>3/7/2023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05510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85021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86149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4FB83-BE31-432A-ACD0-850AF3F4C718}" type="datetimeFigureOut">
              <a:rPr lang="en-US" smtClean="0"/>
              <a:t>3/7/2023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1B3F0-2BD8-48D2-A047-75E3C8AC4FB6}" type="slidenum">
              <a:rPr lang="en-US" smtClean="0"/>
              <a:t>‹#›</a:t>
            </a:fld>
            <a:endParaRPr lang="en-US"/>
          </a:p>
        </p:txBody>
      </p:sp>
    </p:spTree>
    <p:extLst>
      <p:ext uri="{BB962C8B-B14F-4D97-AF65-F5344CB8AC3E}">
        <p14:creationId xmlns:p14="http://schemas.microsoft.com/office/powerpoint/2010/main" val="82081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5952FF1-9863-424F-9628-811D2140D2AA}"/>
              </a:ext>
            </a:extLst>
          </p:cNvPr>
          <p:cNvSpPr>
            <a:spLocks noGrp="1"/>
          </p:cNvSpPr>
          <p:nvPr>
            <p:ph type="title"/>
          </p:nvPr>
        </p:nvSpPr>
        <p:spPr/>
        <p:txBody>
          <a:bodyPr/>
          <a:lstStyle/>
          <a:p>
            <a:r>
              <a:rPr lang="en-CA" dirty="0"/>
              <a:t>Breaking Bad Habits Overview</a:t>
            </a:r>
          </a:p>
        </p:txBody>
      </p:sp>
      <p:sp>
        <p:nvSpPr>
          <p:cNvPr id="4" name="Content Placeholder 3">
            <a:extLst>
              <a:ext uri="{FF2B5EF4-FFF2-40B4-BE49-F238E27FC236}">
                <a16:creationId xmlns:a16="http://schemas.microsoft.com/office/drawing/2014/main" id="{B27B680E-F0BF-4140-94D3-64071B24138B}"/>
              </a:ext>
            </a:extLst>
          </p:cNvPr>
          <p:cNvSpPr>
            <a:spLocks noGrp="1"/>
          </p:cNvSpPr>
          <p:nvPr>
            <p:ph idx="1"/>
          </p:nvPr>
        </p:nvSpPr>
        <p:spPr/>
        <p:txBody>
          <a:bodyPr>
            <a:normAutofit fontScale="92500" lnSpcReduction="20000"/>
          </a:bodyPr>
          <a:lstStyle/>
          <a:p>
            <a:r>
              <a:rPr lang="en-CA" dirty="0"/>
              <a:t>Scavenging</a:t>
            </a:r>
          </a:p>
          <a:p>
            <a:pPr lvl="1"/>
            <a:r>
              <a:rPr lang="en-CA" dirty="0"/>
              <a:t>Management</a:t>
            </a:r>
          </a:p>
          <a:p>
            <a:pPr lvl="1"/>
            <a:r>
              <a:rPr lang="en-CA" dirty="0"/>
              <a:t>Training</a:t>
            </a:r>
          </a:p>
          <a:p>
            <a:r>
              <a:rPr lang="en-CA" dirty="0"/>
              <a:t>Counter surfing</a:t>
            </a:r>
          </a:p>
          <a:p>
            <a:pPr lvl="1"/>
            <a:r>
              <a:rPr lang="en-CA" dirty="0"/>
              <a:t>Management</a:t>
            </a:r>
          </a:p>
          <a:p>
            <a:pPr lvl="1"/>
            <a:r>
              <a:rPr lang="en-CA" dirty="0"/>
              <a:t>Training</a:t>
            </a:r>
          </a:p>
          <a:p>
            <a:r>
              <a:rPr lang="en-CA" dirty="0"/>
              <a:t>Distractions</a:t>
            </a:r>
          </a:p>
          <a:p>
            <a:pPr lvl="1"/>
            <a:r>
              <a:rPr lang="en-CA" dirty="0"/>
              <a:t>Management</a:t>
            </a:r>
          </a:p>
          <a:p>
            <a:pPr lvl="1"/>
            <a:r>
              <a:rPr lang="en-CA" dirty="0"/>
              <a:t>Training</a:t>
            </a:r>
          </a:p>
          <a:p>
            <a:r>
              <a:rPr lang="en-CA" dirty="0"/>
              <a:t>Separation Anxiety</a:t>
            </a:r>
          </a:p>
          <a:p>
            <a:pPr lvl="1"/>
            <a:r>
              <a:rPr lang="en-CA" dirty="0"/>
              <a:t>Management</a:t>
            </a:r>
          </a:p>
          <a:p>
            <a:pPr lvl="1"/>
            <a:r>
              <a:rPr lang="en-CA" dirty="0"/>
              <a:t>Training</a:t>
            </a:r>
          </a:p>
        </p:txBody>
      </p:sp>
      <p:pic>
        <p:nvPicPr>
          <p:cNvPr id="2" name="Picture 4">
            <a:extLst>
              <a:ext uri="{FF2B5EF4-FFF2-40B4-BE49-F238E27FC236}">
                <a16:creationId xmlns:a16="http://schemas.microsoft.com/office/drawing/2014/main" id="{8EEDED76-813A-B5D1-9531-49D87A8D7FCF}"/>
              </a:ext>
            </a:extLst>
          </p:cNvPr>
          <p:cNvPicPr>
            <a:picLocks noChangeAspect="1"/>
          </p:cNvPicPr>
          <p:nvPr/>
        </p:nvPicPr>
        <p:blipFill>
          <a:blip r:embed="rId3"/>
          <a:stretch>
            <a:fillRect/>
          </a:stretch>
        </p:blipFill>
        <p:spPr>
          <a:xfrm>
            <a:off x="5169878" y="2191033"/>
            <a:ext cx="5451230" cy="3425503"/>
          </a:xfrm>
          <a:prstGeom prst="rect">
            <a:avLst/>
          </a:prstGeom>
        </p:spPr>
      </p:pic>
    </p:spTree>
    <p:extLst>
      <p:ext uri="{BB962C8B-B14F-4D97-AF65-F5344CB8AC3E}">
        <p14:creationId xmlns:p14="http://schemas.microsoft.com/office/powerpoint/2010/main" val="301308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Scavenging: Management</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6270171" cy="4667250"/>
          </a:xfrm>
        </p:spPr>
        <p:txBody>
          <a:bodyPr>
            <a:normAutofit/>
          </a:bodyPr>
          <a:lstStyle/>
          <a:p>
            <a:r>
              <a:rPr lang="en-CA" sz="1800" dirty="0"/>
              <a:t>Eating something off the ground is an instant reward, which reinforces the habit</a:t>
            </a:r>
          </a:p>
          <a:p>
            <a:r>
              <a:rPr lang="en-CA" sz="1800" dirty="0"/>
              <a:t>Use distance to walk around spills or items on the ground</a:t>
            </a:r>
          </a:p>
          <a:p>
            <a:r>
              <a:rPr lang="en-CA" sz="1800" dirty="0"/>
              <a:t>If puppy picks up something from the ground unexpectedly, remove item from puppies mouth then ask for a sit and reward puppy</a:t>
            </a:r>
          </a:p>
          <a:p>
            <a:r>
              <a:rPr lang="en-CA" sz="1800" dirty="0"/>
              <a:t>If puppy picks up something harmful from the ground, make note of what it is and how much puppy ingested before you removed it from puppy’s mouth</a:t>
            </a:r>
          </a:p>
          <a:p>
            <a:pPr lvl="1"/>
            <a:r>
              <a:rPr lang="en-CA" sz="1800" dirty="0"/>
              <a:t>Notify the vet clinic or emergency line</a:t>
            </a:r>
          </a:p>
          <a:p>
            <a:r>
              <a:rPr lang="en-CA" sz="1800" dirty="0"/>
              <a:t>If puppy begins to play keep away with items as a game, try to get the item away using a high value treat for trade or throw kibble on the ground to get the item away</a:t>
            </a:r>
          </a:p>
          <a:p>
            <a:pPr lvl="1"/>
            <a:r>
              <a:rPr lang="en-CA" sz="1800" dirty="0"/>
              <a:t>Begin to use a long line with puppy when they are outside to stop any keep away games</a:t>
            </a:r>
          </a:p>
          <a:p>
            <a:pPr marL="0" indent="0">
              <a:buNone/>
            </a:pPr>
            <a:endParaRPr lang="en-CA" sz="2200" dirty="0"/>
          </a:p>
          <a:p>
            <a:endParaRPr lang="en-CA" dirty="0"/>
          </a:p>
          <a:p>
            <a:endParaRPr lang="en-CA" dirty="0"/>
          </a:p>
          <a:p>
            <a:endParaRPr lang="en-CA" dirty="0"/>
          </a:p>
          <a:p>
            <a:endParaRPr lang="en-CA" dirty="0"/>
          </a:p>
        </p:txBody>
      </p:sp>
      <p:pic>
        <p:nvPicPr>
          <p:cNvPr id="3074" name="Picture 2">
            <a:extLst>
              <a:ext uri="{FF2B5EF4-FFF2-40B4-BE49-F238E27FC236}">
                <a16:creationId xmlns:a16="http://schemas.microsoft.com/office/drawing/2014/main" id="{257D244F-871D-4D5D-8985-6D0EB3D7E2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7736" y="1825625"/>
            <a:ext cx="3352006" cy="3352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63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Scavenging: Training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5502729" cy="4351338"/>
          </a:xfrm>
        </p:spPr>
        <p:txBody>
          <a:bodyPr/>
          <a:lstStyle/>
          <a:p>
            <a:r>
              <a:rPr lang="en-CA" sz="1800" b="1" dirty="0"/>
              <a:t>Trade</a:t>
            </a:r>
            <a:r>
              <a:rPr lang="en-CA" sz="1800" dirty="0"/>
              <a:t>: teach puppy that when you take something from them, they get something in return of equal value (i.e. treat, kibble, toy etc.)</a:t>
            </a:r>
          </a:p>
          <a:p>
            <a:r>
              <a:rPr lang="en-CA" sz="1800" b="1" dirty="0"/>
              <a:t>Leave it</a:t>
            </a:r>
            <a:r>
              <a:rPr lang="en-CA" sz="1800" dirty="0"/>
              <a:t>: teach puppy a ‘leave it’ cue that has puppy not approach the item on the ground</a:t>
            </a:r>
          </a:p>
          <a:p>
            <a:pPr lvl="1"/>
            <a:r>
              <a:rPr lang="en-CA" sz="1800" dirty="0"/>
              <a:t>Practice a duration and food distraction wait</a:t>
            </a:r>
          </a:p>
          <a:p>
            <a:pPr lvl="1"/>
            <a:r>
              <a:rPr lang="en-CA" sz="1800" dirty="0"/>
              <a:t>Build up with low value items</a:t>
            </a:r>
          </a:p>
          <a:p>
            <a:pPr algn="l" rtl="0" fontAlgn="base">
              <a:buFont typeface="Arial" panose="020B0604020202020204" pitchFamily="34" charset="0"/>
              <a:buChar char="•"/>
            </a:pPr>
            <a:r>
              <a:rPr lang="en-US" sz="1800" b="0" i="0" u="none" strike="noStrike" dirty="0">
                <a:solidFill>
                  <a:srgbClr val="000000"/>
                </a:solidFill>
                <a:effectLst/>
              </a:rPr>
              <a:t>Set up practice sessions with objects on the ground</a:t>
            </a:r>
            <a:r>
              <a:rPr lang="en-US" sz="1800" b="0" i="0" dirty="0">
                <a:solidFill>
                  <a:srgbClr val="000000"/>
                </a:solidFill>
                <a:effectLst/>
              </a:rPr>
              <a:t>​</a:t>
            </a:r>
          </a:p>
          <a:p>
            <a:pPr lvl="1" fontAlgn="base"/>
            <a:r>
              <a:rPr lang="en-US" sz="1800" b="0" i="0" u="none" strike="noStrike" dirty="0">
                <a:solidFill>
                  <a:srgbClr val="000000"/>
                </a:solidFill>
                <a:effectLst/>
              </a:rPr>
              <a:t>Start far away with low value items</a:t>
            </a:r>
            <a:r>
              <a:rPr lang="en-US" sz="1800" b="0" i="0" dirty="0">
                <a:solidFill>
                  <a:srgbClr val="000000"/>
                </a:solidFill>
                <a:effectLst/>
              </a:rPr>
              <a:t>​</a:t>
            </a:r>
          </a:p>
          <a:p>
            <a:pPr fontAlgn="base"/>
            <a:r>
              <a:rPr lang="en-US" sz="1800" dirty="0">
                <a:solidFill>
                  <a:srgbClr val="000000"/>
                </a:solidFill>
              </a:rPr>
              <a:t>On walks, treat puppy more frequently to keep their head up and focus on you rather than the ground</a:t>
            </a:r>
          </a:p>
          <a:p>
            <a:pPr fontAlgn="base"/>
            <a:r>
              <a:rPr lang="en-US" sz="1800" b="0" i="0" dirty="0">
                <a:solidFill>
                  <a:srgbClr val="000000"/>
                </a:solidFill>
                <a:effectLst/>
              </a:rPr>
              <a:t>Be more vigilant on garbage days, as small animals can rip open garbage bags and create easy access to items</a:t>
            </a:r>
          </a:p>
          <a:p>
            <a:endParaRPr lang="en-CA" dirty="0"/>
          </a:p>
          <a:p>
            <a:endParaRPr lang="en-CA" dirty="0"/>
          </a:p>
          <a:p>
            <a:endParaRPr lang="en-CA" dirty="0"/>
          </a:p>
        </p:txBody>
      </p:sp>
      <p:pic>
        <p:nvPicPr>
          <p:cNvPr id="2050" name="Picture 2">
            <a:extLst>
              <a:ext uri="{FF2B5EF4-FFF2-40B4-BE49-F238E27FC236}">
                <a16:creationId xmlns:a16="http://schemas.microsoft.com/office/drawing/2014/main" id="{B4E49EDF-3617-43A8-AE7F-2CBE789A9B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8874" y="1690688"/>
            <a:ext cx="5254398" cy="3502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904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Counter Surfing: Management</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1" y="1825625"/>
            <a:ext cx="6466114" cy="4351338"/>
          </a:xfrm>
        </p:spPr>
        <p:txBody>
          <a:bodyPr>
            <a:normAutofit/>
          </a:bodyPr>
          <a:lstStyle/>
          <a:p>
            <a:pPr algn="l" rtl="0" fontAlgn="base">
              <a:buFont typeface="Arial" panose="020B0604020202020204" pitchFamily="34" charset="0"/>
              <a:buChar char="•"/>
            </a:pPr>
            <a:r>
              <a:rPr lang="en-CA" sz="1800" b="0" i="0" u="none" strike="noStrike" dirty="0">
                <a:solidFill>
                  <a:srgbClr val="000000"/>
                </a:solidFill>
                <a:effectLst/>
              </a:rPr>
              <a:t>Keep counters clear of any enticing objects</a:t>
            </a:r>
            <a:r>
              <a:rPr lang="en-US" sz="1800" b="0" i="0" dirty="0">
                <a:solidFill>
                  <a:srgbClr val="000000"/>
                </a:solidFill>
                <a:effectLst/>
              </a:rPr>
              <a:t>​</a:t>
            </a:r>
          </a:p>
          <a:p>
            <a:pPr algn="l" rtl="0" fontAlgn="base">
              <a:buFont typeface="Arial" panose="020B0604020202020204" pitchFamily="34" charset="0"/>
              <a:buChar char="•"/>
            </a:pPr>
            <a:r>
              <a:rPr lang="en-CA" sz="1800" b="0" i="0" u="none" strike="noStrike" dirty="0">
                <a:solidFill>
                  <a:srgbClr val="000000"/>
                </a:solidFill>
                <a:effectLst/>
              </a:rPr>
              <a:t>Ensure food is put away or out of reach so puppy is </a:t>
            </a:r>
            <a:r>
              <a:rPr lang="en-CA" sz="1800" b="0" i="0" u="sng" dirty="0">
                <a:solidFill>
                  <a:srgbClr val="000000"/>
                </a:solidFill>
                <a:effectLst/>
              </a:rPr>
              <a:t>never</a:t>
            </a:r>
            <a:r>
              <a:rPr lang="en-CA" sz="1800" b="0" i="0" u="none" strike="noStrike" dirty="0">
                <a:solidFill>
                  <a:srgbClr val="000000"/>
                </a:solidFill>
                <a:effectLst/>
              </a:rPr>
              <a:t> successful</a:t>
            </a:r>
            <a:r>
              <a:rPr lang="en-US" sz="1800" b="0" i="0" dirty="0">
                <a:solidFill>
                  <a:srgbClr val="000000"/>
                </a:solidFill>
                <a:effectLst/>
              </a:rPr>
              <a:t>​</a:t>
            </a:r>
          </a:p>
          <a:p>
            <a:pPr algn="l" rtl="0" fontAlgn="base">
              <a:buFont typeface="Arial" panose="020B0604020202020204" pitchFamily="34" charset="0"/>
              <a:buChar char="•"/>
            </a:pPr>
            <a:r>
              <a:rPr lang="en-CA" sz="1800" b="0" i="0" u="none" strike="noStrike" dirty="0">
                <a:solidFill>
                  <a:srgbClr val="000000"/>
                </a:solidFill>
                <a:effectLst/>
              </a:rPr>
              <a:t>Use barriers to keep puppy out of the kitchen </a:t>
            </a:r>
            <a:r>
              <a:rPr lang="en-US" sz="1800" b="0" i="0" dirty="0">
                <a:solidFill>
                  <a:srgbClr val="000000"/>
                </a:solidFill>
                <a:effectLst/>
              </a:rPr>
              <a:t>​</a:t>
            </a:r>
          </a:p>
          <a:p>
            <a:pPr algn="l" rtl="0" fontAlgn="base">
              <a:buFont typeface="Arial" panose="020B0604020202020204" pitchFamily="34" charset="0"/>
              <a:buChar char="•"/>
            </a:pPr>
            <a:r>
              <a:rPr lang="en-CA" sz="1800" b="0" i="0" u="none" strike="noStrike" dirty="0">
                <a:solidFill>
                  <a:srgbClr val="000000"/>
                </a:solidFill>
                <a:effectLst/>
              </a:rPr>
              <a:t>Use baby gates, crate or x-pen</a:t>
            </a:r>
            <a:r>
              <a:rPr lang="en-US" sz="1800" b="0" i="0" dirty="0">
                <a:solidFill>
                  <a:srgbClr val="000000"/>
                </a:solidFill>
                <a:effectLst/>
              </a:rPr>
              <a:t>​</a:t>
            </a:r>
          </a:p>
          <a:p>
            <a:pPr algn="l" rtl="0" fontAlgn="base">
              <a:buFont typeface="Arial" panose="020B0604020202020204" pitchFamily="34" charset="0"/>
              <a:buChar char="•"/>
            </a:pPr>
            <a:r>
              <a:rPr lang="en-CA" sz="1800" b="0" i="0" u="none" strike="noStrike" dirty="0">
                <a:solidFill>
                  <a:srgbClr val="000000"/>
                </a:solidFill>
                <a:effectLst/>
              </a:rPr>
              <a:t>If you need to leave, take puppy with you</a:t>
            </a:r>
            <a:r>
              <a:rPr lang="en-US" sz="1800" b="0" i="0" dirty="0">
                <a:solidFill>
                  <a:srgbClr val="000000"/>
                </a:solidFill>
                <a:effectLst/>
              </a:rPr>
              <a:t>​ or crate puppy</a:t>
            </a:r>
          </a:p>
          <a:p>
            <a:pPr algn="l" rtl="0" fontAlgn="base">
              <a:buFont typeface="Arial" panose="020B0604020202020204" pitchFamily="34" charset="0"/>
              <a:buChar char="•"/>
            </a:pPr>
            <a:r>
              <a:rPr lang="en-CA" sz="1800" b="0" i="0" u="none" strike="noStrike" dirty="0">
                <a:solidFill>
                  <a:srgbClr val="000000"/>
                </a:solidFill>
                <a:effectLst/>
              </a:rPr>
              <a:t>Have puppy tethered to you or a secure object away from the counters</a:t>
            </a:r>
            <a:r>
              <a:rPr lang="en-US" sz="1800" b="0" i="0" dirty="0">
                <a:solidFill>
                  <a:srgbClr val="000000"/>
                </a:solidFill>
                <a:effectLst/>
              </a:rPr>
              <a:t>​</a:t>
            </a:r>
          </a:p>
          <a:p>
            <a:pPr algn="l" rtl="0" fontAlgn="base">
              <a:buFont typeface="Arial" panose="020B0604020202020204" pitchFamily="34" charset="0"/>
              <a:buChar char="•"/>
            </a:pPr>
            <a:r>
              <a:rPr lang="en-CA" sz="1800" b="0" i="0" u="none" strike="noStrike" dirty="0">
                <a:solidFill>
                  <a:srgbClr val="000000"/>
                </a:solidFill>
                <a:effectLst/>
              </a:rPr>
              <a:t>Always supervise puppy around counters</a:t>
            </a:r>
            <a:endParaRPr lang="en-US" sz="1800" b="0" i="0" dirty="0">
              <a:solidFill>
                <a:srgbClr val="000000"/>
              </a:solidFill>
              <a:effectLst/>
            </a:endParaRPr>
          </a:p>
          <a:p>
            <a:pPr marL="0" indent="0">
              <a:buNone/>
            </a:pPr>
            <a:endParaRPr lang="en-CA" dirty="0"/>
          </a:p>
        </p:txBody>
      </p:sp>
      <p:pic>
        <p:nvPicPr>
          <p:cNvPr id="1032" name="Picture 8">
            <a:extLst>
              <a:ext uri="{FF2B5EF4-FFF2-40B4-BE49-F238E27FC236}">
                <a16:creationId xmlns:a16="http://schemas.microsoft.com/office/drawing/2014/main" id="{B21E2129-BD7C-4EE7-B341-23177B9D22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8987" y="1825625"/>
            <a:ext cx="4764542" cy="317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9950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Counter Surfing: Training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5921829" cy="4351338"/>
          </a:xfrm>
        </p:spPr>
        <p:txBody>
          <a:bodyPr>
            <a:normAutofit/>
          </a:bodyPr>
          <a:lstStyle/>
          <a:p>
            <a:pPr algn="l" rtl="0" fontAlgn="base">
              <a:buFont typeface="Arial" panose="020B0604020202020204" pitchFamily="34" charset="0"/>
              <a:buChar char="•"/>
            </a:pPr>
            <a:r>
              <a:rPr lang="en-US" sz="1800" b="1" i="0" u="none" strike="noStrike" dirty="0">
                <a:solidFill>
                  <a:srgbClr val="000000"/>
                </a:solidFill>
                <a:effectLst/>
              </a:rPr>
              <a:t>Mat</a:t>
            </a:r>
            <a:r>
              <a:rPr lang="en-US" sz="1800" b="0" i="0" u="none" strike="noStrike" dirty="0">
                <a:solidFill>
                  <a:srgbClr val="000000"/>
                </a:solidFill>
                <a:effectLst/>
              </a:rPr>
              <a:t>: Teach puppy a “mat” cue, so they stay on the mat while in the kitchen</a:t>
            </a:r>
            <a:r>
              <a:rPr lang="en-US" sz="1800" b="0" i="0" dirty="0">
                <a:solidFill>
                  <a:srgbClr val="000000"/>
                </a:solidFill>
                <a:effectLst/>
              </a:rPr>
              <a:t>​</a:t>
            </a:r>
          </a:p>
          <a:p>
            <a:pPr lvl="1" fontAlgn="base"/>
            <a:r>
              <a:rPr lang="en-US" sz="1800" b="0" i="0" u="none" strike="noStrike" dirty="0">
                <a:solidFill>
                  <a:srgbClr val="000000"/>
                </a:solidFill>
                <a:effectLst/>
              </a:rPr>
              <a:t>Practice a duration “wait” on the mat</a:t>
            </a:r>
            <a:r>
              <a:rPr lang="en-US" sz="1800" b="0" i="0" dirty="0">
                <a:solidFill>
                  <a:srgbClr val="000000"/>
                </a:solidFill>
                <a:effectLst/>
              </a:rPr>
              <a:t>​</a:t>
            </a:r>
          </a:p>
          <a:p>
            <a:pPr lvl="1" fontAlgn="base"/>
            <a:r>
              <a:rPr lang="en-US" sz="1800" b="0" i="0" u="none" strike="noStrike" dirty="0">
                <a:solidFill>
                  <a:srgbClr val="000000"/>
                </a:solidFill>
                <a:effectLst/>
              </a:rPr>
              <a:t>Down-wait is the preferred position</a:t>
            </a:r>
            <a:r>
              <a:rPr lang="en-US" sz="1800" b="0" i="0" dirty="0">
                <a:solidFill>
                  <a:srgbClr val="000000"/>
                </a:solidFill>
                <a:effectLst/>
              </a:rPr>
              <a:t>​</a:t>
            </a:r>
          </a:p>
          <a:p>
            <a:pPr lvl="1" fontAlgn="base"/>
            <a:r>
              <a:rPr lang="en-US" sz="1800" b="0" i="0" u="none" strike="noStrike" dirty="0">
                <a:solidFill>
                  <a:srgbClr val="000000"/>
                </a:solidFill>
                <a:effectLst/>
              </a:rPr>
              <a:t>Release with an “ok”</a:t>
            </a:r>
            <a:r>
              <a:rPr lang="en-US" sz="1800" b="0" i="0" dirty="0">
                <a:solidFill>
                  <a:srgbClr val="000000"/>
                </a:solidFill>
                <a:effectLst/>
              </a:rPr>
              <a:t>​</a:t>
            </a:r>
          </a:p>
          <a:p>
            <a:pPr algn="l" rtl="0" fontAlgn="base">
              <a:buFont typeface="Arial" panose="020B0604020202020204" pitchFamily="34" charset="0"/>
              <a:buChar char="•"/>
            </a:pPr>
            <a:r>
              <a:rPr lang="en-US" sz="1800" b="0" i="0" u="none" strike="noStrike" dirty="0">
                <a:solidFill>
                  <a:srgbClr val="000000"/>
                </a:solidFill>
                <a:effectLst/>
              </a:rPr>
              <a:t>Interrupt </a:t>
            </a:r>
            <a:r>
              <a:rPr lang="en-US" sz="1800" dirty="0">
                <a:solidFill>
                  <a:srgbClr val="000000"/>
                </a:solidFill>
              </a:rPr>
              <a:t>puppy in the kitchen then r</a:t>
            </a:r>
            <a:r>
              <a:rPr lang="en-US" sz="1800" b="0" i="0" u="none" strike="noStrike" dirty="0">
                <a:solidFill>
                  <a:srgbClr val="000000"/>
                </a:solidFill>
                <a:effectLst/>
              </a:rPr>
              <a:t>eward puppy away from the counter to encourage them away</a:t>
            </a:r>
            <a:r>
              <a:rPr lang="en-US" sz="1800" b="0" i="0" dirty="0">
                <a:solidFill>
                  <a:srgbClr val="000000"/>
                </a:solidFill>
                <a:effectLst/>
              </a:rPr>
              <a:t>​</a:t>
            </a:r>
          </a:p>
          <a:p>
            <a:pPr fontAlgn="base"/>
            <a:r>
              <a:rPr lang="en-US" sz="1800" b="1" i="0" u="none" strike="noStrike" dirty="0">
                <a:solidFill>
                  <a:srgbClr val="000000"/>
                </a:solidFill>
                <a:effectLst/>
              </a:rPr>
              <a:t>Off</a:t>
            </a:r>
            <a:r>
              <a:rPr lang="en-US" sz="1800" b="0" i="0" u="none" strike="noStrike" dirty="0">
                <a:solidFill>
                  <a:srgbClr val="000000"/>
                </a:solidFill>
                <a:effectLst/>
              </a:rPr>
              <a:t>: Teach puppy off by asking for an “off” </a:t>
            </a:r>
            <a:r>
              <a:rPr lang="en-US" sz="1800" b="0" i="0" u="sng" dirty="0">
                <a:solidFill>
                  <a:srgbClr val="000000"/>
                </a:solidFill>
                <a:effectLst/>
              </a:rPr>
              <a:t>before</a:t>
            </a:r>
            <a:r>
              <a:rPr lang="en-US" sz="1800" b="0" i="0" u="none" strike="noStrike" dirty="0">
                <a:solidFill>
                  <a:srgbClr val="000000"/>
                </a:solidFill>
                <a:effectLst/>
              </a:rPr>
              <a:t> puppy has jumped up</a:t>
            </a:r>
            <a:r>
              <a:rPr lang="en-US" sz="1800" b="0" i="0" dirty="0">
                <a:solidFill>
                  <a:srgbClr val="000000"/>
                </a:solidFill>
                <a:effectLst/>
              </a:rPr>
              <a:t>​</a:t>
            </a:r>
          </a:p>
          <a:p>
            <a:pPr algn="l" rtl="0" fontAlgn="base">
              <a:buFont typeface="Arial" panose="020B0604020202020204" pitchFamily="34" charset="0"/>
              <a:buChar char="•"/>
            </a:pPr>
            <a:r>
              <a:rPr lang="en-US" sz="1800" b="0" i="0" u="none" strike="noStrike" dirty="0">
                <a:solidFill>
                  <a:srgbClr val="000000"/>
                </a:solidFill>
                <a:effectLst/>
              </a:rPr>
              <a:t>Set up practice sessions with objects on the counter</a:t>
            </a:r>
            <a:r>
              <a:rPr lang="en-US" sz="1800" b="0" i="0" dirty="0">
                <a:solidFill>
                  <a:srgbClr val="000000"/>
                </a:solidFill>
                <a:effectLst/>
              </a:rPr>
              <a:t>​</a:t>
            </a:r>
          </a:p>
          <a:p>
            <a:pPr lvl="1" fontAlgn="base"/>
            <a:r>
              <a:rPr lang="en-US" sz="1800" b="0" i="0" u="none" strike="noStrike" dirty="0">
                <a:solidFill>
                  <a:srgbClr val="000000"/>
                </a:solidFill>
                <a:effectLst/>
              </a:rPr>
              <a:t>Start far away with low value items</a:t>
            </a:r>
            <a:r>
              <a:rPr lang="en-US" sz="1800" b="0" i="0" dirty="0">
                <a:solidFill>
                  <a:srgbClr val="000000"/>
                </a:solidFill>
                <a:effectLst/>
              </a:rPr>
              <a:t>​</a:t>
            </a:r>
          </a:p>
          <a:p>
            <a:pPr lvl="1" fontAlgn="base"/>
            <a:r>
              <a:rPr lang="en-US" sz="1800" b="0" i="0" u="none" strike="noStrike" dirty="0">
                <a:solidFill>
                  <a:srgbClr val="000000"/>
                </a:solidFill>
                <a:effectLst/>
              </a:rPr>
              <a:t>If puppy jumps up, remove puppy and modify management techniques</a:t>
            </a:r>
            <a:endParaRPr lang="en-US" sz="1800" b="0" i="0" dirty="0">
              <a:solidFill>
                <a:srgbClr val="000000"/>
              </a:solidFill>
              <a:effectLst/>
            </a:endParaRPr>
          </a:p>
          <a:p>
            <a:endParaRPr lang="en-CA" dirty="0"/>
          </a:p>
        </p:txBody>
      </p:sp>
      <p:pic>
        <p:nvPicPr>
          <p:cNvPr id="2050" name="Picture 2">
            <a:extLst>
              <a:ext uri="{FF2B5EF4-FFF2-40B4-BE49-F238E27FC236}">
                <a16:creationId xmlns:a16="http://schemas.microsoft.com/office/drawing/2014/main" id="{9C7BED51-558B-4BA0-9594-4D55614CCF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6729" y="1690688"/>
            <a:ext cx="4947557" cy="3298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525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Distractions: Management</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6966857" cy="4607832"/>
          </a:xfrm>
        </p:spPr>
        <p:txBody>
          <a:bodyPr>
            <a:normAutofit/>
          </a:bodyPr>
          <a:lstStyle/>
          <a:p>
            <a:r>
              <a:rPr lang="en-CA" sz="1800" dirty="0"/>
              <a:t>Be mindful of what triggers puppy to be distracted (i.e. other animals, dogs, people, kids etc.)</a:t>
            </a:r>
          </a:p>
          <a:p>
            <a:r>
              <a:rPr lang="en-CA" sz="1800" dirty="0"/>
              <a:t>Also monitor puppy’s threshold of how much distance is needed between puppy and the distraction to get puppy’s attention back</a:t>
            </a:r>
          </a:p>
          <a:p>
            <a:r>
              <a:rPr lang="en-CA" sz="1800" dirty="0"/>
              <a:t>Use distance as a way to put space between puppy and the distraction</a:t>
            </a:r>
          </a:p>
          <a:p>
            <a:r>
              <a:rPr lang="en-CA" sz="1800" dirty="0"/>
              <a:t>Have a high value treat on hand to get puppy’s focus back</a:t>
            </a:r>
          </a:p>
          <a:p>
            <a:r>
              <a:rPr lang="en-CA" sz="1800" dirty="0"/>
              <a:t>Treat puppy for eye contact in low distraction environments</a:t>
            </a:r>
          </a:p>
          <a:p>
            <a:r>
              <a:rPr lang="en-CA" sz="1800" dirty="0"/>
              <a:t>If a distraction comes up unexpectedly, either do a </a:t>
            </a:r>
            <a:r>
              <a:rPr lang="en-CA" sz="1800" dirty="0" err="1"/>
              <a:t>u-turn</a:t>
            </a:r>
            <a:r>
              <a:rPr lang="en-CA" sz="1800" dirty="0"/>
              <a:t> and walk away in the direction you came from or move away from the distraction at an angle and walk by it quickly with high value treats on puppy’s nose</a:t>
            </a:r>
          </a:p>
          <a:p>
            <a:r>
              <a:rPr lang="en-CA" sz="1800" dirty="0"/>
              <a:t>Try to remain calm and relaxed around the distraction, as puppy will feed off of your energy as well</a:t>
            </a:r>
          </a:p>
          <a:p>
            <a:r>
              <a:rPr lang="en-US" sz="1800" b="0" i="0" dirty="0">
                <a:solidFill>
                  <a:srgbClr val="201F1E"/>
                </a:solidFill>
                <a:effectLst/>
                <a:latin typeface="Calibri" panose="020F0502020204030204" pitchFamily="34" charset="0"/>
              </a:rPr>
              <a:t>Shorten leash while out on walks</a:t>
            </a:r>
            <a:endParaRPr lang="en-CA" sz="1800" dirty="0"/>
          </a:p>
          <a:p>
            <a:endParaRPr lang="en-CA" sz="1800" dirty="0"/>
          </a:p>
          <a:p>
            <a:endParaRPr lang="en-CA" sz="1800" dirty="0"/>
          </a:p>
          <a:p>
            <a:endParaRPr lang="en-CA" dirty="0"/>
          </a:p>
        </p:txBody>
      </p:sp>
      <p:pic>
        <p:nvPicPr>
          <p:cNvPr id="1026" name="Picture 2">
            <a:extLst>
              <a:ext uri="{FF2B5EF4-FFF2-40B4-BE49-F238E27FC236}">
                <a16:creationId xmlns:a16="http://schemas.microsoft.com/office/drawing/2014/main" id="{3C93868A-05BC-462F-B6C1-240A9C8C7C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6283" y="1843540"/>
            <a:ext cx="4206989" cy="2804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04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Distractions: Training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6765471" cy="4351338"/>
          </a:xfrm>
        </p:spPr>
        <p:txBody>
          <a:bodyPr>
            <a:normAutofit fontScale="77500" lnSpcReduction="20000"/>
          </a:bodyPr>
          <a:lstStyle/>
          <a:p>
            <a:r>
              <a:rPr lang="en-CA" sz="2300" b="1" dirty="0"/>
              <a:t>Duration wait</a:t>
            </a:r>
            <a:r>
              <a:rPr lang="en-CA" sz="2300" dirty="0"/>
              <a:t>: have pup in a sit in front of you, count a few seconds then reward and release with ‘ok’</a:t>
            </a:r>
          </a:p>
          <a:p>
            <a:pPr lvl="1"/>
            <a:r>
              <a:rPr lang="en-CA" sz="2300" dirty="0"/>
              <a:t>Build up time for puppy in position</a:t>
            </a:r>
          </a:p>
          <a:p>
            <a:r>
              <a:rPr lang="en-CA" sz="2300" b="1" dirty="0"/>
              <a:t>Distance wait</a:t>
            </a:r>
            <a:r>
              <a:rPr lang="en-CA" sz="2300" dirty="0"/>
              <a:t>: have pup in a sit in front of you, take one step away then back, then reward and release with ‘ok’</a:t>
            </a:r>
          </a:p>
          <a:p>
            <a:pPr lvl="1"/>
            <a:r>
              <a:rPr lang="en-CA" sz="2300" dirty="0"/>
              <a:t>Build up steps away for puppy in position</a:t>
            </a:r>
          </a:p>
          <a:p>
            <a:r>
              <a:rPr lang="en-CA" sz="2300" b="1" dirty="0"/>
              <a:t>Distraction wait</a:t>
            </a:r>
            <a:r>
              <a:rPr lang="en-CA" sz="2300" dirty="0"/>
              <a:t>: have pup in a sit in front of you, squeak a toy, then reward and release with ‘ok’</a:t>
            </a:r>
          </a:p>
          <a:p>
            <a:pPr lvl="1"/>
            <a:r>
              <a:rPr lang="en-CA" sz="2300" dirty="0"/>
              <a:t>Build up with more distracting items</a:t>
            </a:r>
          </a:p>
          <a:p>
            <a:r>
              <a:rPr lang="en-CA" sz="2300" b="1" dirty="0"/>
              <a:t>Greetings with people</a:t>
            </a:r>
            <a:r>
              <a:rPr lang="en-CA" sz="2300" dirty="0"/>
              <a:t>: </a:t>
            </a:r>
            <a:r>
              <a:rPr lang="en-CA" sz="2300" dirty="0">
                <a:solidFill>
                  <a:srgbClr val="201F1E"/>
                </a:solidFill>
                <a:effectLst/>
                <a:ea typeface="Times New Roman" panose="02020603050405020304" pitchFamily="18" charset="0"/>
                <a:cs typeface="Calibri" panose="020F0502020204030204" pitchFamily="34" charset="0"/>
              </a:rPr>
              <a:t>have pup sit in front of you and reward pup while person pets pup from behind; if pup gets too excited then should end greeting</a:t>
            </a:r>
            <a:endParaRPr lang="en-CA" sz="2300" dirty="0">
              <a:ea typeface="Times New Roman" panose="02020603050405020304" pitchFamily="18" charset="0"/>
              <a:cs typeface="Times New Roman" panose="02020603050405020304" pitchFamily="18" charset="0"/>
            </a:endParaRPr>
          </a:p>
          <a:p>
            <a:pPr lvl="1"/>
            <a:r>
              <a:rPr lang="en-CA" sz="2300" dirty="0">
                <a:solidFill>
                  <a:srgbClr val="201F1E"/>
                </a:solidFill>
                <a:effectLst/>
                <a:ea typeface="Times New Roman" panose="02020603050405020304" pitchFamily="18" charset="0"/>
                <a:cs typeface="Calibri" panose="020F0502020204030204" pitchFamily="34" charset="0"/>
              </a:rPr>
              <a:t>50/50 for greetings in or out of jacket</a:t>
            </a:r>
            <a:endParaRPr lang="en-CA" sz="2300" dirty="0"/>
          </a:p>
          <a:p>
            <a:r>
              <a:rPr lang="en-CA" sz="2300" b="1" dirty="0"/>
              <a:t>Greetings with dogs</a:t>
            </a:r>
            <a:r>
              <a:rPr lang="en-CA" sz="2300" dirty="0"/>
              <a:t>: </a:t>
            </a:r>
            <a:r>
              <a:rPr lang="en-CA" sz="2300" dirty="0">
                <a:solidFill>
                  <a:srgbClr val="201F1E"/>
                </a:solidFill>
                <a:effectLst/>
                <a:ea typeface="Times New Roman" panose="02020603050405020304" pitchFamily="18" charset="0"/>
                <a:cs typeface="Calibri" panose="020F0502020204030204" pitchFamily="34" charset="0"/>
              </a:rPr>
              <a:t>walk up to dog with loose leash, allow 3 second sniff, call pup by name or use noises to get pup’s attention and walk away</a:t>
            </a:r>
            <a:endParaRPr lang="en-CA" sz="2300" dirty="0">
              <a:ea typeface="Times New Roman" panose="02020603050405020304" pitchFamily="18" charset="0"/>
              <a:cs typeface="Times New Roman" panose="02020603050405020304" pitchFamily="18" charset="0"/>
            </a:endParaRPr>
          </a:p>
          <a:p>
            <a:pPr lvl="1"/>
            <a:r>
              <a:rPr lang="en-CA" sz="2300" dirty="0">
                <a:solidFill>
                  <a:srgbClr val="201F1E"/>
                </a:solidFill>
                <a:effectLst/>
                <a:ea typeface="Times New Roman" panose="02020603050405020304" pitchFamily="18" charset="0"/>
                <a:cs typeface="Calibri" panose="020F0502020204030204" pitchFamily="34" charset="0"/>
              </a:rPr>
              <a:t>Ensure pup only greets familiar dogs</a:t>
            </a:r>
            <a:endParaRPr lang="en-CA" sz="2300" dirty="0">
              <a:effectLst/>
              <a:ea typeface="Calibri" panose="020F0502020204030204" pitchFamily="34" charset="0"/>
              <a:cs typeface="Times New Roman" panose="02020603050405020304" pitchFamily="18" charset="0"/>
            </a:endParaRPr>
          </a:p>
          <a:p>
            <a:endParaRPr lang="en-CA" dirty="0"/>
          </a:p>
        </p:txBody>
      </p:sp>
      <p:pic>
        <p:nvPicPr>
          <p:cNvPr id="5122" name="Picture 2">
            <a:extLst>
              <a:ext uri="{FF2B5EF4-FFF2-40B4-BE49-F238E27FC236}">
                <a16:creationId xmlns:a16="http://schemas.microsoft.com/office/drawing/2014/main" id="{7A59ED97-0211-4D47-9EF1-E69FE25B08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3396" y="1825624"/>
            <a:ext cx="3546475" cy="354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41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Separation Anxiety: Management</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404258"/>
            <a:ext cx="7957457" cy="5176156"/>
          </a:xfrm>
        </p:spPr>
        <p:txBody>
          <a:bodyPr>
            <a:normAutofit fontScale="92500" lnSpcReduction="10000"/>
          </a:bodyPr>
          <a:lstStyle/>
          <a:p>
            <a:pPr>
              <a:lnSpc>
                <a:spcPct val="107000"/>
              </a:lnSpc>
              <a:spcAft>
                <a:spcPts val="80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Puppies become extremely attached to their caregiver, which can cause separation anxiety when the caregiver needs to leave puppy alone.  Because our puppies can go out to social settings as dogs in training, they may be used to going out with their caregiver more often than staying home alone. </a:t>
            </a: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Contact puppy staff if you think puppy is showing signs of separation anxiety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Absence observation: try to record puppy after you leave so you can </a:t>
            </a:r>
            <a:r>
              <a:rPr lang="en-CA" sz="1900" dirty="0">
                <a:effectLst/>
                <a:latin typeface="Calibri" panose="020F0502020204030204" pitchFamily="34" charset="0"/>
                <a:ea typeface="Calibri" panose="020F0502020204030204" pitchFamily="34" charset="0"/>
                <a:cs typeface="Calibri" panose="020F0502020204030204" pitchFamily="34" charset="0"/>
              </a:rPr>
              <a:t>assess</a:t>
            </a:r>
            <a:r>
              <a:rPr lang="en-CA" sz="1800" dirty="0">
                <a:effectLst/>
                <a:latin typeface="Calibri" panose="020F0502020204030204" pitchFamily="34" charset="0"/>
                <a:ea typeface="Calibri" panose="020F0502020204030204" pitchFamily="34" charset="0"/>
                <a:cs typeface="Calibri" panose="020F0502020204030204" pitchFamily="34" charset="0"/>
              </a:rPr>
              <a:t> what puppy does when you leave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Observe body language: puppy may bark, howl, become destructive or scratch at their crate tray when you leave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Management of absence: to begin working on puppy’s confidence, only leave puppy alone when doing training sessions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Desensitization: it is a slow process to adapt puppy to being alone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Try to avoid a ‘mat’, ‘wait’ or ‘down’ command before you leave, as puppy will be ready to participate rather than rest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pic>
        <p:nvPicPr>
          <p:cNvPr id="6146" name="Picture 2">
            <a:extLst>
              <a:ext uri="{FF2B5EF4-FFF2-40B4-BE49-F238E27FC236}">
                <a16:creationId xmlns:a16="http://schemas.microsoft.com/office/drawing/2014/main" id="{125A56CF-DE34-4299-93EE-37D165E661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07280" y="1690687"/>
            <a:ext cx="3119394" cy="3839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195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Separation Anxiety: Training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5905500" cy="4667250"/>
          </a:xfrm>
        </p:spPr>
        <p:txBody>
          <a:bodyPr>
            <a:normAutofit lnSpcReduction="10000"/>
          </a:bodyPr>
          <a:lstStyle/>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Use a high value treat that is only for training sessions for separation anxiety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When you put puppy in their crate avoid making a big deal out of leaving, but instead be calm and quiet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When you release puppy from their crate remain calm and quiet to keep puppy’s energy relaxed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Build up puppy’s confidence in their crate by crating puppy while you are also home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Ensure puppy’s crate does not have bedding if you think puppy will chew it in your absence</a:t>
            </a:r>
          </a:p>
          <a:p>
            <a:pPr>
              <a:lnSpc>
                <a:spcPct val="107000"/>
              </a:lnSpc>
              <a:spcAft>
                <a:spcPts val="80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It is good to leave puppy home and crated a few times a week, so they are confident when they are alone</a:t>
            </a: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pic>
        <p:nvPicPr>
          <p:cNvPr id="7170" name="Picture 2">
            <a:extLst>
              <a:ext uri="{FF2B5EF4-FFF2-40B4-BE49-F238E27FC236}">
                <a16:creationId xmlns:a16="http://schemas.microsoft.com/office/drawing/2014/main" id="{DCF32C53-6FE4-4A58-9250-4AC3A6305A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2401" y="1825624"/>
            <a:ext cx="4650242" cy="3100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4012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6c183ff-cc02-4baa-bbf4-3d5a2c36fd24">
      <Terms xmlns="http://schemas.microsoft.com/office/infopath/2007/PartnerControls"/>
    </lcf76f155ced4ddcb4097134ff3c332f>
    <TaxCatchAll xmlns="7d63fda9-ac58-4123-8b27-7224c39d336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4018D857FBA404490FEE17F3C63E596" ma:contentTypeVersion="16" ma:contentTypeDescription="Create a new document." ma:contentTypeScope="" ma:versionID="47f35ff4e96aa643df3b6ad9153e479b">
  <xsd:schema xmlns:xsd="http://www.w3.org/2001/XMLSchema" xmlns:xs="http://www.w3.org/2001/XMLSchema" xmlns:p="http://schemas.microsoft.com/office/2006/metadata/properties" xmlns:ns2="36c183ff-cc02-4baa-bbf4-3d5a2c36fd24" xmlns:ns3="7d63fda9-ac58-4123-8b27-7224c39d3369" targetNamespace="http://schemas.microsoft.com/office/2006/metadata/properties" ma:root="true" ma:fieldsID="7d51f67539ae0b9f1d5d9960fe7225e1" ns2:_="" ns3:_="">
    <xsd:import namespace="36c183ff-cc02-4baa-bbf4-3d5a2c36fd24"/>
    <xsd:import namespace="7d63fda9-ac58-4123-8b27-7224c39d336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c183ff-cc02-4baa-bbf4-3d5a2c36fd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57d8883-c00d-4843-be34-ebbec21ff16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d63fda9-ac58-4123-8b27-7224c39d336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555240d-9b25-4fbb-9c93-8e130801576f}" ma:internalName="TaxCatchAll" ma:showField="CatchAllData" ma:web="7d63fda9-ac58-4123-8b27-7224c39d336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AEBBB3-8F87-4E16-9D9B-04A85604C2D9}">
  <ds:schemaRefs>
    <ds:schemaRef ds:uri="http://schemas.microsoft.com/sharepoint/v3/contenttype/forms"/>
  </ds:schemaRefs>
</ds:datastoreItem>
</file>

<file path=customXml/itemProps2.xml><?xml version="1.0" encoding="utf-8"?>
<ds:datastoreItem xmlns:ds="http://schemas.openxmlformats.org/officeDocument/2006/customXml" ds:itemID="{D935435B-2D04-4F9C-93BB-A9FEEA09F51E}">
  <ds:schemaRefs>
    <ds:schemaRef ds:uri="http://schemas.microsoft.com/office/2006/metadata/properties"/>
    <ds:schemaRef ds:uri="http://schemas.microsoft.com/office/infopath/2007/PartnerControls"/>
    <ds:schemaRef ds:uri="36c183ff-cc02-4baa-bbf4-3d5a2c36fd24"/>
    <ds:schemaRef ds:uri="7d63fda9-ac58-4123-8b27-7224c39d3369"/>
  </ds:schemaRefs>
</ds:datastoreItem>
</file>

<file path=customXml/itemProps3.xml><?xml version="1.0" encoding="utf-8"?>
<ds:datastoreItem xmlns:ds="http://schemas.openxmlformats.org/officeDocument/2006/customXml" ds:itemID="{A57DFE6E-8171-438B-8AA5-38D83C33AC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c183ff-cc02-4baa-bbf4-3d5a2c36fd24"/>
    <ds:schemaRef ds:uri="7d63fda9-ac58-4123-8b27-7224c39d33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264</TotalTime>
  <Words>1084</Words>
  <Application>Microsoft Office PowerPoint</Application>
  <PresentationFormat>Widescreen</PresentationFormat>
  <Paragraphs>88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Breaking Bad Habits Overview</vt:lpstr>
      <vt:lpstr>Scavenging: Management</vt:lpstr>
      <vt:lpstr>Scavenging: Training</vt:lpstr>
      <vt:lpstr>Counter Surfing: Management</vt:lpstr>
      <vt:lpstr>Counter Surfing: Training</vt:lpstr>
      <vt:lpstr>Distractions: Management</vt:lpstr>
      <vt:lpstr>Distractions: Training</vt:lpstr>
      <vt:lpstr>Separation Anxiety: Management</vt:lpstr>
      <vt:lpstr>Separation Anxiety: Training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Pudden</dc:creator>
  <cp:lastModifiedBy>Allie Maxwell</cp:lastModifiedBy>
  <cp:revision>23</cp:revision>
  <dcterms:created xsi:type="dcterms:W3CDTF">2019-12-23T19:27:46Z</dcterms:created>
  <dcterms:modified xsi:type="dcterms:W3CDTF">2023-03-07T16:29:27Z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0x01010054018D857FBA404490FEE17F3C63E596</vt:lpwstr>
  </property>
  <property fmtid="{D5CDD505-2E9C-101B-9397-08002B2CF9AE}" pid="3" name="MediaServiceImageTags">
    <vt:lpwstr/>
  </property>
</Properties>
</file>