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66" r:id="rId6"/>
    <p:sldId id="257" r:id="rId7"/>
    <p:sldId id="259" r:id="rId8"/>
    <p:sldId id="261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431EF7-D273-5B88-B243-3C1389E56CA4}" v="6" dt="2023-03-07T16:28:43.066"/>
    <p1510:client id="{82A92E0A-94C0-4CB3-85D4-49E80EF05D08}" v="32" dt="2022-01-20T17:17:41.41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46" y="2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lie Maxwell" userId="a6c6268cd85c6a74" providerId="LiveId" clId="{82A92E0A-94C0-4CB3-85D4-49E80EF05D08}"/>
    <pc:docChg chg="custSel addSld delSld modSld sldOrd">
      <pc:chgData name="Allie Maxwell" userId="a6c6268cd85c6a74" providerId="LiveId" clId="{82A92E0A-94C0-4CB3-85D4-49E80EF05D08}" dt="2022-01-20T17:19:04.617" v="965" actId="20577"/>
      <pc:docMkLst>
        <pc:docMk/>
      </pc:docMkLst>
      <pc:sldChg chg="addSp modSp mod">
        <pc:chgData name="Allie Maxwell" userId="a6c6268cd85c6a74" providerId="LiveId" clId="{82A92E0A-94C0-4CB3-85D4-49E80EF05D08}" dt="2022-01-20T17:19:04.617" v="965" actId="20577"/>
        <pc:sldMkLst>
          <pc:docMk/>
          <pc:sldMk cId="3013086804" sldId="257"/>
        </pc:sldMkLst>
        <pc:spChg chg="mod">
          <ac:chgData name="Allie Maxwell" userId="a6c6268cd85c6a74" providerId="LiveId" clId="{82A92E0A-94C0-4CB3-85D4-49E80EF05D08}" dt="2022-01-11T20:39:03.842" v="527" actId="20577"/>
          <ac:spMkLst>
            <pc:docMk/>
            <pc:sldMk cId="3013086804" sldId="257"/>
            <ac:spMk id="3" creationId="{65952FF1-9863-424F-9628-811D2140D2AA}"/>
          </ac:spMkLst>
        </pc:spChg>
        <pc:spChg chg="mod">
          <ac:chgData name="Allie Maxwell" userId="a6c6268cd85c6a74" providerId="LiveId" clId="{82A92E0A-94C0-4CB3-85D4-49E80EF05D08}" dt="2022-01-20T17:19:04.617" v="965" actId="20577"/>
          <ac:spMkLst>
            <pc:docMk/>
            <pc:sldMk cId="3013086804" sldId="257"/>
            <ac:spMk id="4" creationId="{B27B680E-F0BF-4140-94D3-64071B24138B}"/>
          </ac:spMkLst>
        </pc:spChg>
        <pc:picChg chg="add mod">
          <ac:chgData name="Allie Maxwell" userId="a6c6268cd85c6a74" providerId="LiveId" clId="{82A92E0A-94C0-4CB3-85D4-49E80EF05D08}" dt="2022-01-11T20:45:50.449" v="762" actId="14100"/>
          <ac:picMkLst>
            <pc:docMk/>
            <pc:sldMk cId="3013086804" sldId="257"/>
            <ac:picMk id="2050" creationId="{40A61FF6-0951-4237-A9B4-500426DE6EC2}"/>
          </ac:picMkLst>
        </pc:picChg>
      </pc:sldChg>
      <pc:sldChg chg="addSp delSp modSp mod">
        <pc:chgData name="Allie Maxwell" userId="a6c6268cd85c6a74" providerId="LiveId" clId="{82A92E0A-94C0-4CB3-85D4-49E80EF05D08}" dt="2022-01-11T20:21:15.463" v="57" actId="14734"/>
        <pc:sldMkLst>
          <pc:docMk/>
          <pc:sldMk cId="1253635747" sldId="259"/>
        </pc:sldMkLst>
        <pc:spChg chg="mod">
          <ac:chgData name="Allie Maxwell" userId="a6c6268cd85c6a74" providerId="LiveId" clId="{82A92E0A-94C0-4CB3-85D4-49E80EF05D08}" dt="2022-01-11T20:17:26.736" v="32" actId="20577"/>
          <ac:spMkLst>
            <pc:docMk/>
            <pc:sldMk cId="1253635747" sldId="259"/>
            <ac:spMk id="3" creationId="{A06B4BC3-BAA5-4E52-8AAD-7913BAB7C8FA}"/>
          </ac:spMkLst>
        </pc:spChg>
        <pc:spChg chg="del">
          <ac:chgData name="Allie Maxwell" userId="a6c6268cd85c6a74" providerId="LiveId" clId="{82A92E0A-94C0-4CB3-85D4-49E80EF05D08}" dt="2022-01-11T20:17:55.820" v="33"/>
          <ac:spMkLst>
            <pc:docMk/>
            <pc:sldMk cId="1253635747" sldId="259"/>
            <ac:spMk id="4" creationId="{9C1DBBF2-004E-42EC-B9C7-352C5CCBC77A}"/>
          </ac:spMkLst>
        </pc:spChg>
        <pc:graphicFrameChg chg="add mod modGraphic">
          <ac:chgData name="Allie Maxwell" userId="a6c6268cd85c6a74" providerId="LiveId" clId="{82A92E0A-94C0-4CB3-85D4-49E80EF05D08}" dt="2022-01-11T20:21:15.463" v="57" actId="14734"/>
          <ac:graphicFrameMkLst>
            <pc:docMk/>
            <pc:sldMk cId="1253635747" sldId="259"/>
            <ac:graphicFrameMk id="2" creationId="{60D43BCE-D7B0-4FAA-8F88-C0E9DB5F69FA}"/>
          </ac:graphicFrameMkLst>
        </pc:graphicFrameChg>
      </pc:sldChg>
      <pc:sldChg chg="del">
        <pc:chgData name="Allie Maxwell" userId="a6c6268cd85c6a74" providerId="LiveId" clId="{82A92E0A-94C0-4CB3-85D4-49E80EF05D08}" dt="2022-01-11T20:57:37.201" v="786" actId="47"/>
        <pc:sldMkLst>
          <pc:docMk/>
          <pc:sldMk cId="1334012941" sldId="260"/>
        </pc:sldMkLst>
      </pc:sldChg>
      <pc:sldChg chg="addSp modSp mod">
        <pc:chgData name="Allie Maxwell" userId="a6c6268cd85c6a74" providerId="LiveId" clId="{82A92E0A-94C0-4CB3-85D4-49E80EF05D08}" dt="2022-01-20T17:16:44.260" v="849" actId="20577"/>
        <pc:sldMkLst>
          <pc:docMk/>
          <pc:sldMk cId="3419950735" sldId="261"/>
        </pc:sldMkLst>
        <pc:spChg chg="mod">
          <ac:chgData name="Allie Maxwell" userId="a6c6268cd85c6a74" providerId="LiveId" clId="{82A92E0A-94C0-4CB3-85D4-49E80EF05D08}" dt="2022-01-11T20:22:57.249" v="78" actId="20577"/>
          <ac:spMkLst>
            <pc:docMk/>
            <pc:sldMk cId="3419950735" sldId="261"/>
            <ac:spMk id="3" creationId="{A06B4BC3-BAA5-4E52-8AAD-7913BAB7C8FA}"/>
          </ac:spMkLst>
        </pc:spChg>
        <pc:spChg chg="mod">
          <ac:chgData name="Allie Maxwell" userId="a6c6268cd85c6a74" providerId="LiveId" clId="{82A92E0A-94C0-4CB3-85D4-49E80EF05D08}" dt="2022-01-20T17:16:44.260" v="849" actId="20577"/>
          <ac:spMkLst>
            <pc:docMk/>
            <pc:sldMk cId="3419950735" sldId="261"/>
            <ac:spMk id="4" creationId="{9C1DBBF2-004E-42EC-B9C7-352C5CCBC77A}"/>
          </ac:spMkLst>
        </pc:spChg>
        <pc:picChg chg="add mod">
          <ac:chgData name="Allie Maxwell" userId="a6c6268cd85c6a74" providerId="LiveId" clId="{82A92E0A-94C0-4CB3-85D4-49E80EF05D08}" dt="2022-01-11T20:46:46.251" v="765" actId="14100"/>
          <ac:picMkLst>
            <pc:docMk/>
            <pc:sldMk cId="3419950735" sldId="261"/>
            <ac:picMk id="3074" creationId="{FC928E13-2EE6-47D2-BA00-0C905A096F14}"/>
          </ac:picMkLst>
        </pc:picChg>
      </pc:sldChg>
      <pc:sldChg chg="addSp modSp del mod">
        <pc:chgData name="Allie Maxwell" userId="a6c6268cd85c6a74" providerId="LiveId" clId="{82A92E0A-94C0-4CB3-85D4-49E80EF05D08}" dt="2022-01-20T16:53:24.053" v="789" actId="47"/>
        <pc:sldMkLst>
          <pc:docMk/>
          <pc:sldMk cId="2570525256" sldId="262"/>
        </pc:sldMkLst>
        <pc:spChg chg="mod">
          <ac:chgData name="Allie Maxwell" userId="a6c6268cd85c6a74" providerId="LiveId" clId="{82A92E0A-94C0-4CB3-85D4-49E80EF05D08}" dt="2022-01-11T20:39:10.284" v="533" actId="20577"/>
          <ac:spMkLst>
            <pc:docMk/>
            <pc:sldMk cId="2570525256" sldId="262"/>
            <ac:spMk id="3" creationId="{A06B4BC3-BAA5-4E52-8AAD-7913BAB7C8FA}"/>
          </ac:spMkLst>
        </pc:spChg>
        <pc:spChg chg="mod">
          <ac:chgData name="Allie Maxwell" userId="a6c6268cd85c6a74" providerId="LiveId" clId="{82A92E0A-94C0-4CB3-85D4-49E80EF05D08}" dt="2022-01-11T20:39:35.664" v="543" actId="20577"/>
          <ac:spMkLst>
            <pc:docMk/>
            <pc:sldMk cId="2570525256" sldId="262"/>
            <ac:spMk id="4" creationId="{9C1DBBF2-004E-42EC-B9C7-352C5CCBC77A}"/>
          </ac:spMkLst>
        </pc:spChg>
        <pc:picChg chg="add mod">
          <ac:chgData name="Allie Maxwell" userId="a6c6268cd85c6a74" providerId="LiveId" clId="{82A92E0A-94C0-4CB3-85D4-49E80EF05D08}" dt="2022-01-11T20:57:07.258" v="785" actId="1076"/>
          <ac:picMkLst>
            <pc:docMk/>
            <pc:sldMk cId="2570525256" sldId="262"/>
            <ac:picMk id="8194" creationId="{970D8E42-86EF-4628-B4D9-8D2A9BFEC332}"/>
          </ac:picMkLst>
        </pc:picChg>
      </pc:sldChg>
      <pc:sldChg chg="addSp modSp del mod">
        <pc:chgData name="Allie Maxwell" userId="a6c6268cd85c6a74" providerId="LiveId" clId="{82A92E0A-94C0-4CB3-85D4-49E80EF05D08}" dt="2022-01-20T16:53:27.370" v="791" actId="47"/>
        <pc:sldMkLst>
          <pc:docMk/>
          <pc:sldMk cId="4225904081" sldId="263"/>
        </pc:sldMkLst>
        <pc:spChg chg="mod">
          <ac:chgData name="Allie Maxwell" userId="a6c6268cd85c6a74" providerId="LiveId" clId="{82A92E0A-94C0-4CB3-85D4-49E80EF05D08}" dt="2022-01-11T20:27:11.912" v="180" actId="20577"/>
          <ac:spMkLst>
            <pc:docMk/>
            <pc:sldMk cId="4225904081" sldId="263"/>
            <ac:spMk id="3" creationId="{A06B4BC3-BAA5-4E52-8AAD-7913BAB7C8FA}"/>
          </ac:spMkLst>
        </pc:spChg>
        <pc:spChg chg="mod">
          <ac:chgData name="Allie Maxwell" userId="a6c6268cd85c6a74" providerId="LiveId" clId="{82A92E0A-94C0-4CB3-85D4-49E80EF05D08}" dt="2022-01-11T20:35:49.422" v="369" actId="255"/>
          <ac:spMkLst>
            <pc:docMk/>
            <pc:sldMk cId="4225904081" sldId="263"/>
            <ac:spMk id="4" creationId="{9C1DBBF2-004E-42EC-B9C7-352C5CCBC77A}"/>
          </ac:spMkLst>
        </pc:spChg>
        <pc:picChg chg="add mod">
          <ac:chgData name="Allie Maxwell" userId="a6c6268cd85c6a74" providerId="LiveId" clId="{82A92E0A-94C0-4CB3-85D4-49E80EF05D08}" dt="2022-01-11T20:50:20.702" v="776" actId="14100"/>
          <ac:picMkLst>
            <pc:docMk/>
            <pc:sldMk cId="4225904081" sldId="263"/>
            <ac:picMk id="6146" creationId="{4F51BF26-9445-49DE-B9B7-BCD4C3413A13}"/>
          </ac:picMkLst>
        </pc:picChg>
      </pc:sldChg>
      <pc:sldChg chg="addSp modSp del mod">
        <pc:chgData name="Allie Maxwell" userId="a6c6268cd85c6a74" providerId="LiveId" clId="{82A92E0A-94C0-4CB3-85D4-49E80EF05D08}" dt="2022-01-20T16:53:28.629" v="792" actId="47"/>
        <pc:sldMkLst>
          <pc:docMk/>
          <pc:sldMk cId="2862049017" sldId="264"/>
        </pc:sldMkLst>
        <pc:spChg chg="mod">
          <ac:chgData name="Allie Maxwell" userId="a6c6268cd85c6a74" providerId="LiveId" clId="{82A92E0A-94C0-4CB3-85D4-49E80EF05D08}" dt="2022-01-11T20:29:39.809" v="260" actId="20577"/>
          <ac:spMkLst>
            <pc:docMk/>
            <pc:sldMk cId="2862049017" sldId="264"/>
            <ac:spMk id="3" creationId="{A06B4BC3-BAA5-4E52-8AAD-7913BAB7C8FA}"/>
          </ac:spMkLst>
        </pc:spChg>
        <pc:spChg chg="mod">
          <ac:chgData name="Allie Maxwell" userId="a6c6268cd85c6a74" providerId="LiveId" clId="{82A92E0A-94C0-4CB3-85D4-49E80EF05D08}" dt="2022-01-11T20:37:00.460" v="377" actId="27636"/>
          <ac:spMkLst>
            <pc:docMk/>
            <pc:sldMk cId="2862049017" sldId="264"/>
            <ac:spMk id="4" creationId="{9C1DBBF2-004E-42EC-B9C7-352C5CCBC77A}"/>
          </ac:spMkLst>
        </pc:spChg>
        <pc:picChg chg="add mod">
          <ac:chgData name="Allie Maxwell" userId="a6c6268cd85c6a74" providerId="LiveId" clId="{82A92E0A-94C0-4CB3-85D4-49E80EF05D08}" dt="2022-01-11T20:48:42.897" v="773" actId="14100"/>
          <ac:picMkLst>
            <pc:docMk/>
            <pc:sldMk cId="2862049017" sldId="264"/>
            <ac:picMk id="5122" creationId="{D118C35E-1D49-4FB9-A5C9-8E9FDB548EF3}"/>
          </ac:picMkLst>
        </pc:picChg>
      </pc:sldChg>
      <pc:sldChg chg="addSp modSp del mod ord">
        <pc:chgData name="Allie Maxwell" userId="a6c6268cd85c6a74" providerId="LiveId" clId="{82A92E0A-94C0-4CB3-85D4-49E80EF05D08}" dt="2022-01-20T16:53:25.393" v="790" actId="47"/>
        <pc:sldMkLst>
          <pc:docMk/>
          <pc:sldMk cId="79416362" sldId="265"/>
        </pc:sldMkLst>
        <pc:spChg chg="mod">
          <ac:chgData name="Allie Maxwell" userId="a6c6268cd85c6a74" providerId="LiveId" clId="{82A92E0A-94C0-4CB3-85D4-49E80EF05D08}" dt="2022-01-11T20:30:53.460" v="308" actId="20577"/>
          <ac:spMkLst>
            <pc:docMk/>
            <pc:sldMk cId="79416362" sldId="265"/>
            <ac:spMk id="3" creationId="{A06B4BC3-BAA5-4E52-8AAD-7913BAB7C8FA}"/>
          </ac:spMkLst>
        </pc:spChg>
        <pc:spChg chg="mod">
          <ac:chgData name="Allie Maxwell" userId="a6c6268cd85c6a74" providerId="LiveId" clId="{82A92E0A-94C0-4CB3-85D4-49E80EF05D08}" dt="2022-01-11T20:36:40.844" v="375" actId="255"/>
          <ac:spMkLst>
            <pc:docMk/>
            <pc:sldMk cId="79416362" sldId="265"/>
            <ac:spMk id="4" creationId="{9C1DBBF2-004E-42EC-B9C7-352C5CCBC77A}"/>
          </ac:spMkLst>
        </pc:spChg>
        <pc:picChg chg="add mod">
          <ac:chgData name="Allie Maxwell" userId="a6c6268cd85c6a74" providerId="LiveId" clId="{82A92E0A-94C0-4CB3-85D4-49E80EF05D08}" dt="2022-01-11T20:52:22.992" v="781" actId="1076"/>
          <ac:picMkLst>
            <pc:docMk/>
            <pc:sldMk cId="79416362" sldId="265"/>
            <ac:picMk id="7170" creationId="{1CE2998E-E367-4190-8DF4-6143B0FB86D3}"/>
          </ac:picMkLst>
        </pc:picChg>
      </pc:sldChg>
      <pc:sldChg chg="addSp modSp mod ord">
        <pc:chgData name="Allie Maxwell" userId="a6c6268cd85c6a74" providerId="LiveId" clId="{82A92E0A-94C0-4CB3-85D4-49E80EF05D08}" dt="2022-01-20T16:53:12.939" v="788" actId="20577"/>
        <pc:sldMkLst>
          <pc:docMk/>
          <pc:sldMk cId="3738195090" sldId="266"/>
        </pc:sldMkLst>
        <pc:spChg chg="mod">
          <ac:chgData name="Allie Maxwell" userId="a6c6268cd85c6a74" providerId="LiveId" clId="{82A92E0A-94C0-4CB3-85D4-49E80EF05D08}" dt="2022-01-20T16:53:09.592" v="787" actId="20577"/>
          <ac:spMkLst>
            <pc:docMk/>
            <pc:sldMk cId="3738195090" sldId="266"/>
            <ac:spMk id="3" creationId="{A06B4BC3-BAA5-4E52-8AAD-7913BAB7C8FA}"/>
          </ac:spMkLst>
        </pc:spChg>
        <pc:spChg chg="mod">
          <ac:chgData name="Allie Maxwell" userId="a6c6268cd85c6a74" providerId="LiveId" clId="{82A92E0A-94C0-4CB3-85D4-49E80EF05D08}" dt="2022-01-20T16:53:12.939" v="788" actId="20577"/>
          <ac:spMkLst>
            <pc:docMk/>
            <pc:sldMk cId="3738195090" sldId="266"/>
            <ac:spMk id="4" creationId="{9C1DBBF2-004E-42EC-B9C7-352C5CCBC77A}"/>
          </ac:spMkLst>
        </pc:spChg>
        <pc:picChg chg="add mod">
          <ac:chgData name="Allie Maxwell" userId="a6c6268cd85c6a74" providerId="LiveId" clId="{82A92E0A-94C0-4CB3-85D4-49E80EF05D08}" dt="2022-01-11T20:47:51.110" v="770" actId="1076"/>
          <ac:picMkLst>
            <pc:docMk/>
            <pc:sldMk cId="3738195090" sldId="266"/>
            <ac:picMk id="4098" creationId="{1A9B9AAD-6B7A-45C3-AE7B-AAFDE1AB6F5A}"/>
          </ac:picMkLst>
        </pc:picChg>
      </pc:sldChg>
      <pc:sldChg chg="addSp delSp modSp add mod">
        <pc:chgData name="Allie Maxwell" userId="a6c6268cd85c6a74" providerId="LiveId" clId="{82A92E0A-94C0-4CB3-85D4-49E80EF05D08}" dt="2022-01-20T17:17:41.417" v="853" actId="1076"/>
        <pc:sldMkLst>
          <pc:docMk/>
          <pc:sldMk cId="1430645059" sldId="267"/>
        </pc:sldMkLst>
        <pc:spChg chg="mod">
          <ac:chgData name="Allie Maxwell" userId="a6c6268cd85c6a74" providerId="LiveId" clId="{82A92E0A-94C0-4CB3-85D4-49E80EF05D08}" dt="2022-01-20T17:15:25.245" v="837" actId="20577"/>
          <ac:spMkLst>
            <pc:docMk/>
            <pc:sldMk cId="1430645059" sldId="267"/>
            <ac:spMk id="4" creationId="{9C1DBBF2-004E-42EC-B9C7-352C5CCBC77A}"/>
          </ac:spMkLst>
        </pc:spChg>
        <pc:picChg chg="add mod">
          <ac:chgData name="Allie Maxwell" userId="a6c6268cd85c6a74" providerId="LiveId" clId="{82A92E0A-94C0-4CB3-85D4-49E80EF05D08}" dt="2022-01-20T17:17:41.417" v="853" actId="1076"/>
          <ac:picMkLst>
            <pc:docMk/>
            <pc:sldMk cId="1430645059" sldId="267"/>
            <ac:picMk id="1026" creationId="{3FC114D5-9F73-4E43-9A2F-8B6D41CF38A0}"/>
          </ac:picMkLst>
        </pc:picChg>
        <pc:picChg chg="del">
          <ac:chgData name="Allie Maxwell" userId="a6c6268cd85c6a74" providerId="LiveId" clId="{82A92E0A-94C0-4CB3-85D4-49E80EF05D08}" dt="2022-01-20T17:15:36.107" v="838" actId="478"/>
          <ac:picMkLst>
            <pc:docMk/>
            <pc:sldMk cId="1430645059" sldId="267"/>
            <ac:picMk id="3074" creationId="{FC928E13-2EE6-47D2-BA00-0C905A096F14}"/>
          </ac:picMkLst>
        </pc:picChg>
      </pc:sldChg>
    </pc:docChg>
  </pc:docChgLst>
  <pc:docChgLst>
    <pc:chgData name="Allison Maxwell" userId="S::amaxwell@dogguides.com::3c3e1aa1-9b3c-422b-8517-d30c3f762f5f" providerId="AD" clId="Web-{33431EF7-D273-5B88-B243-3C1389E56CA4}"/>
    <pc:docChg chg="modSld">
      <pc:chgData name="Allison Maxwell" userId="S::amaxwell@dogguides.com::3c3e1aa1-9b3c-422b-8517-d30c3f762f5f" providerId="AD" clId="Web-{33431EF7-D273-5B88-B243-3C1389E56CA4}" dt="2023-03-07T16:28:43.066" v="5" actId="14100"/>
      <pc:docMkLst>
        <pc:docMk/>
      </pc:docMkLst>
      <pc:sldChg chg="addSp delSp modSp">
        <pc:chgData name="Allison Maxwell" userId="S::amaxwell@dogguides.com::3c3e1aa1-9b3c-422b-8517-d30c3f762f5f" providerId="AD" clId="Web-{33431EF7-D273-5B88-B243-3C1389E56CA4}" dt="2023-03-07T16:28:43.066" v="5" actId="14100"/>
        <pc:sldMkLst>
          <pc:docMk/>
          <pc:sldMk cId="1430645059" sldId="267"/>
        </pc:sldMkLst>
        <pc:picChg chg="add mod">
          <ac:chgData name="Allison Maxwell" userId="S::amaxwell@dogguides.com::3c3e1aa1-9b3c-422b-8517-d30c3f762f5f" providerId="AD" clId="Web-{33431EF7-D273-5B88-B243-3C1389E56CA4}" dt="2023-03-07T16:28:43.066" v="5" actId="14100"/>
          <ac:picMkLst>
            <pc:docMk/>
            <pc:sldMk cId="1430645059" sldId="267"/>
            <ac:picMk id="2" creationId="{AADAD96D-9D53-0DED-417B-73C07BFBA285}"/>
          </ac:picMkLst>
        </pc:picChg>
        <pc:picChg chg="del">
          <ac:chgData name="Allison Maxwell" userId="S::amaxwell@dogguides.com::3c3e1aa1-9b3c-422b-8517-d30c3f762f5f" providerId="AD" clId="Web-{33431EF7-D273-5B88-B243-3C1389E56CA4}" dt="2023-03-07T16:28:26.457" v="0"/>
          <ac:picMkLst>
            <pc:docMk/>
            <pc:sldMk cId="1430645059" sldId="267"/>
            <ac:picMk id="1026" creationId="{3FC114D5-9F73-4E43-9A2F-8B6D41CF38A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FB83-BE31-432A-ACD0-850AF3F4C718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B3F0-2BD8-48D2-A047-75E3C8AC4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541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FB83-BE31-432A-ACD0-850AF3F4C718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B3F0-2BD8-48D2-A047-75E3C8AC4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7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FB83-BE31-432A-ACD0-850AF3F4C718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B3F0-2BD8-48D2-A047-75E3C8AC4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184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FB83-BE31-432A-ACD0-850AF3F4C718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B3F0-2BD8-48D2-A047-75E3C8AC4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760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FB83-BE31-432A-ACD0-850AF3F4C718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B3F0-2BD8-48D2-A047-75E3C8AC4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91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FB83-BE31-432A-ACD0-850AF3F4C718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B3F0-2BD8-48D2-A047-75E3C8AC4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3765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FB83-BE31-432A-ACD0-850AF3F4C718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B3F0-2BD8-48D2-A047-75E3C8AC4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43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FB83-BE31-432A-ACD0-850AF3F4C718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B3F0-2BD8-48D2-A047-75E3C8AC4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007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FB83-BE31-432A-ACD0-850AF3F4C718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B3F0-2BD8-48D2-A047-75E3C8AC4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107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FB83-BE31-432A-ACD0-850AF3F4C718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B3F0-2BD8-48D2-A047-75E3C8AC4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218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FB83-BE31-432A-ACD0-850AF3F4C718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A1B3F0-2BD8-48D2-A047-75E3C8AC4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494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4FB83-BE31-432A-ACD0-850AF3F4C718}" type="datetimeFigureOut">
              <a:rPr lang="en-US" smtClean="0"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A1B3F0-2BD8-48D2-A047-75E3C8AC4F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819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415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6B4BC3-BAA5-4E52-8AAD-7913BAB7C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Barking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1DBBF2-004E-42EC-B9C7-352C5CCBC7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Barking</a:t>
            </a:r>
          </a:p>
          <a:p>
            <a:pPr lvl="1"/>
            <a:r>
              <a:rPr lang="en-CA" dirty="0"/>
              <a:t>Notes</a:t>
            </a:r>
          </a:p>
          <a:p>
            <a:pPr lvl="1"/>
            <a:r>
              <a:rPr lang="en-CA" dirty="0"/>
              <a:t>Types of barking</a:t>
            </a:r>
          </a:p>
          <a:p>
            <a:pPr lvl="1"/>
            <a:r>
              <a:rPr lang="en-CA" dirty="0"/>
              <a:t>Tips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1A9B9AAD-6B7A-45C3-AE7B-AAFDE1AB6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3557" y="1690688"/>
            <a:ext cx="4354286" cy="3265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195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952FF1-9863-424F-9628-811D2140D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Barking: Notes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B680E-F0BF-4140-94D3-64071B241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096000" cy="4351338"/>
          </a:xfrm>
        </p:spPr>
        <p:txBody>
          <a:bodyPr/>
          <a:lstStyle/>
          <a:p>
            <a:r>
              <a:rPr lang="en-US" sz="2000" dirty="0">
                <a:solidFill>
                  <a:srgbClr val="141823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Barking is a very natural and normal form of expression for dogs</a:t>
            </a:r>
          </a:p>
          <a:p>
            <a:r>
              <a:rPr lang="en-US" sz="2000" dirty="0">
                <a:solidFill>
                  <a:srgbClr val="141823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Depending on the type of bark, puppy may need different solutions</a:t>
            </a:r>
          </a:p>
          <a:p>
            <a:r>
              <a:rPr lang="en-US" sz="2000" dirty="0">
                <a:solidFill>
                  <a:srgbClr val="141823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Puppies can learn to bark </a:t>
            </a:r>
            <a:r>
              <a:rPr lang="en-US" sz="2000" dirty="0">
                <a:solidFill>
                  <a:srgbClr val="141823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for as </a:t>
            </a:r>
            <a:r>
              <a:rPr lang="en-US" sz="2000">
                <a:solidFill>
                  <a:srgbClr val="141823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long as </a:t>
            </a:r>
            <a:r>
              <a:rPr lang="en-US" sz="2000">
                <a:solidFill>
                  <a:srgbClr val="141823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they </a:t>
            </a:r>
            <a:r>
              <a:rPr lang="en-US" sz="2000" dirty="0">
                <a:solidFill>
                  <a:srgbClr val="141823"/>
                </a:solidFill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need to in order to get what they want</a:t>
            </a:r>
            <a:endParaRPr lang="en-US" sz="2000" dirty="0">
              <a:solidFill>
                <a:srgbClr val="141823"/>
              </a:solidFill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141823"/>
                </a:solidFill>
                <a:ea typeface="Cambria" panose="02040503050406030204" pitchFamily="18" charset="0"/>
                <a:cs typeface="Times New Roman" panose="02020603050405020304" pitchFamily="18" charset="0"/>
              </a:rPr>
              <a:t>A few barks are fine, but when barking is excessive, we need to see what is the issue</a:t>
            </a:r>
            <a:endParaRPr lang="en-US" sz="2000" dirty="0">
              <a:solidFill>
                <a:srgbClr val="141823"/>
              </a:solidFill>
              <a:effectLst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en-CA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Helvetica" panose="020B0604020202020204" pitchFamily="34" charset="0"/>
              </a:rPr>
              <a:t>Dog Guides may be asked to use barking to communicate in their future service</a:t>
            </a:r>
          </a:p>
          <a:p>
            <a:pPr lvl="1"/>
            <a:endParaRPr lang="en-CA" sz="180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CA" sz="1800" dirty="0">
              <a:effectLst/>
              <a:latin typeface="Times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1"/>
            <a:endParaRPr lang="en-CA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0A61FF6-0951-4237-A9B4-500426DE6E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8974" y="1825625"/>
            <a:ext cx="4209369" cy="280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086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6B4BC3-BAA5-4E52-8AAD-7913BAB7C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Barking: Types of barking</a:t>
            </a:r>
          </a:p>
        </p:txBody>
      </p:sp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60D43BCE-D7B0-4FAA-8F88-C0E9DB5F69F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76486690"/>
              </p:ext>
            </p:extLst>
          </p:nvPr>
        </p:nvGraphicFramePr>
        <p:xfrm>
          <a:off x="914399" y="1317171"/>
          <a:ext cx="9391589" cy="50920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4366">
                  <a:extLst>
                    <a:ext uri="{9D8B030D-6E8A-4147-A177-3AD203B41FA5}">
                      <a16:colId xmlns:a16="http://schemas.microsoft.com/office/drawing/2014/main" val="2944243885"/>
                    </a:ext>
                  </a:extLst>
                </a:gridCol>
                <a:gridCol w="1574554">
                  <a:extLst>
                    <a:ext uri="{9D8B030D-6E8A-4147-A177-3AD203B41FA5}">
                      <a16:colId xmlns:a16="http://schemas.microsoft.com/office/drawing/2014/main" val="1122018743"/>
                    </a:ext>
                  </a:extLst>
                </a:gridCol>
                <a:gridCol w="6412669">
                  <a:extLst>
                    <a:ext uri="{9D8B030D-6E8A-4147-A177-3AD203B41FA5}">
                      <a16:colId xmlns:a16="http://schemas.microsoft.com/office/drawing/2014/main" val="473323023"/>
                    </a:ext>
                  </a:extLst>
                </a:gridCol>
              </a:tblGrid>
              <a:tr h="294266">
                <a:tc>
                  <a:txBody>
                    <a:bodyPr/>
                    <a:lstStyle/>
                    <a:p>
                      <a:pPr>
                        <a:lnSpc>
                          <a:spcPts val="1545"/>
                        </a:lnSpc>
                      </a:pPr>
                      <a:r>
                        <a:rPr lang="en-US" sz="1800">
                          <a:effectLst/>
                        </a:rPr>
                        <a:t>Type of Bark</a:t>
                      </a:r>
                      <a:endParaRPr lang="en-CA" sz="1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45"/>
                        </a:lnSpc>
                      </a:pPr>
                      <a:r>
                        <a:rPr lang="en-US" sz="1800">
                          <a:effectLst/>
                        </a:rPr>
                        <a:t>Meaning</a:t>
                      </a:r>
                      <a:endParaRPr lang="en-CA" sz="1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45"/>
                        </a:lnSpc>
                      </a:pPr>
                      <a:r>
                        <a:rPr lang="en-US" sz="1800">
                          <a:effectLst/>
                        </a:rPr>
                        <a:t>What to do</a:t>
                      </a:r>
                      <a:endParaRPr lang="en-CA" sz="180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16119546"/>
                  </a:ext>
                </a:extLst>
              </a:tr>
              <a:tr h="1319903">
                <a:tc>
                  <a:txBody>
                    <a:bodyPr/>
                    <a:lstStyle/>
                    <a:p>
                      <a:pPr>
                        <a:lnSpc>
                          <a:spcPts val="1545"/>
                        </a:lnSpc>
                      </a:pPr>
                      <a:endParaRPr lang="en-US" sz="1800" dirty="0">
                        <a:effectLst/>
                      </a:endParaRPr>
                    </a:p>
                    <a:p>
                      <a:pPr>
                        <a:lnSpc>
                          <a:spcPts val="1545"/>
                        </a:lnSpc>
                      </a:pPr>
                      <a:r>
                        <a:rPr lang="en-US" sz="1800" dirty="0">
                          <a:effectLst/>
                        </a:rPr>
                        <a:t>Demand/</a:t>
                      </a:r>
                      <a:endParaRPr lang="en-CA" sz="1800" dirty="0">
                        <a:effectLst/>
                      </a:endParaRPr>
                    </a:p>
                    <a:p>
                      <a:pPr>
                        <a:lnSpc>
                          <a:spcPts val="1545"/>
                        </a:lnSpc>
                      </a:pPr>
                      <a:r>
                        <a:rPr lang="en-US" sz="1800" dirty="0">
                          <a:effectLst/>
                        </a:rPr>
                        <a:t>Frustration</a:t>
                      </a:r>
                      <a:endParaRPr lang="en-CA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45"/>
                        </a:lnSpc>
                      </a:pPr>
                      <a:endParaRPr lang="en-US" sz="1800" dirty="0">
                        <a:effectLst/>
                      </a:endParaRPr>
                    </a:p>
                    <a:p>
                      <a:pPr>
                        <a:lnSpc>
                          <a:spcPts val="1545"/>
                        </a:lnSpc>
                      </a:pPr>
                      <a:r>
                        <a:rPr lang="en-US" sz="1800" dirty="0">
                          <a:effectLst/>
                        </a:rPr>
                        <a:t>Puppy is not getting what they want</a:t>
                      </a:r>
                      <a:endParaRPr lang="en-CA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45"/>
                        </a:lnSpc>
                      </a:pPr>
                      <a:endParaRPr lang="en-US" sz="1800" dirty="0">
                        <a:effectLst/>
                      </a:endParaRPr>
                    </a:p>
                    <a:p>
                      <a:pPr>
                        <a:lnSpc>
                          <a:spcPts val="1545"/>
                        </a:lnSpc>
                      </a:pPr>
                      <a:r>
                        <a:rPr lang="en-US" sz="1800" dirty="0">
                          <a:effectLst/>
                        </a:rPr>
                        <a:t>Ignoring a barking dog is the best option, removing yourself or the dog from the room/area and should be used as often as possible. Once the barking has stopped, reward puppy for being quiet and give puppy something to do such as a sit, down, game or walk.</a:t>
                      </a:r>
                      <a:endParaRPr lang="en-CA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1292585"/>
                  </a:ext>
                </a:extLst>
              </a:tr>
              <a:tr h="785313">
                <a:tc>
                  <a:txBody>
                    <a:bodyPr/>
                    <a:lstStyle/>
                    <a:p>
                      <a:pPr>
                        <a:lnSpc>
                          <a:spcPts val="1545"/>
                        </a:lnSpc>
                      </a:pPr>
                      <a:endParaRPr lang="en-US" sz="1800" dirty="0">
                        <a:effectLst/>
                      </a:endParaRPr>
                    </a:p>
                    <a:p>
                      <a:pPr>
                        <a:lnSpc>
                          <a:spcPts val="1545"/>
                        </a:lnSpc>
                      </a:pPr>
                      <a:r>
                        <a:rPr lang="en-US" sz="1800" dirty="0">
                          <a:effectLst/>
                        </a:rPr>
                        <a:t>Crate/</a:t>
                      </a:r>
                      <a:endParaRPr lang="en-CA" sz="1800" dirty="0">
                        <a:effectLst/>
                      </a:endParaRPr>
                    </a:p>
                    <a:p>
                      <a:pPr>
                        <a:lnSpc>
                          <a:spcPts val="1545"/>
                        </a:lnSpc>
                      </a:pPr>
                      <a:r>
                        <a:rPr lang="en-US" sz="1800" dirty="0">
                          <a:effectLst/>
                        </a:rPr>
                        <a:t>Boredom</a:t>
                      </a:r>
                      <a:endParaRPr lang="en-CA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45"/>
                        </a:lnSpc>
                      </a:pPr>
                      <a:endParaRPr lang="en-US" sz="1800" dirty="0">
                        <a:effectLst/>
                      </a:endParaRPr>
                    </a:p>
                    <a:p>
                      <a:pPr>
                        <a:lnSpc>
                          <a:spcPts val="1545"/>
                        </a:lnSpc>
                      </a:pPr>
                      <a:r>
                        <a:rPr lang="en-US" sz="1800" dirty="0">
                          <a:effectLst/>
                        </a:rPr>
                        <a:t>Puppy does not want to be in crate</a:t>
                      </a:r>
                      <a:endParaRPr lang="en-CA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45"/>
                        </a:lnSpc>
                      </a:pPr>
                      <a:endParaRPr lang="en-US" sz="1800" dirty="0">
                        <a:effectLst/>
                      </a:endParaRPr>
                    </a:p>
                    <a:p>
                      <a:pPr>
                        <a:lnSpc>
                          <a:spcPts val="1545"/>
                        </a:lnSpc>
                      </a:pPr>
                      <a:r>
                        <a:rPr lang="en-US" sz="1800" dirty="0">
                          <a:effectLst/>
                        </a:rPr>
                        <a:t>Once you have interrupted the bark, reward for quiet and give them something to do such as a sit, down, game or walk. </a:t>
                      </a:r>
                      <a:endParaRPr lang="en-CA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8586531"/>
                  </a:ext>
                </a:extLst>
              </a:tr>
              <a:tr h="1319903">
                <a:tc>
                  <a:txBody>
                    <a:bodyPr/>
                    <a:lstStyle/>
                    <a:p>
                      <a:pPr>
                        <a:lnSpc>
                          <a:spcPts val="1545"/>
                        </a:lnSpc>
                      </a:pPr>
                      <a:endParaRPr lang="en-US" sz="1800" dirty="0">
                        <a:effectLst/>
                      </a:endParaRPr>
                    </a:p>
                    <a:p>
                      <a:pPr>
                        <a:lnSpc>
                          <a:spcPts val="1545"/>
                        </a:lnSpc>
                      </a:pPr>
                      <a:r>
                        <a:rPr lang="en-US" sz="1800" dirty="0">
                          <a:effectLst/>
                        </a:rPr>
                        <a:t>Play/</a:t>
                      </a:r>
                      <a:endParaRPr lang="en-CA" sz="1800" dirty="0">
                        <a:effectLst/>
                      </a:endParaRPr>
                    </a:p>
                    <a:p>
                      <a:pPr>
                        <a:lnSpc>
                          <a:spcPts val="1545"/>
                        </a:lnSpc>
                      </a:pPr>
                      <a:r>
                        <a:rPr lang="en-US" sz="1800" dirty="0">
                          <a:effectLst/>
                        </a:rPr>
                        <a:t>Excitement</a:t>
                      </a:r>
                      <a:endParaRPr lang="en-CA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45"/>
                        </a:lnSpc>
                      </a:pPr>
                      <a:endParaRPr lang="en-US" sz="1800" dirty="0">
                        <a:effectLst/>
                      </a:endParaRPr>
                    </a:p>
                    <a:p>
                      <a:pPr>
                        <a:lnSpc>
                          <a:spcPts val="1545"/>
                        </a:lnSpc>
                      </a:pPr>
                      <a:r>
                        <a:rPr lang="en-US" sz="1800" dirty="0">
                          <a:effectLst/>
                        </a:rPr>
                        <a:t>Puppy is having fun and letting everyone know</a:t>
                      </a:r>
                      <a:endParaRPr lang="en-CA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45"/>
                        </a:lnSpc>
                      </a:pPr>
                      <a:endParaRPr lang="en-US" sz="1800" dirty="0">
                        <a:effectLst/>
                      </a:endParaRPr>
                    </a:p>
                    <a:p>
                      <a:pPr>
                        <a:lnSpc>
                          <a:spcPts val="1545"/>
                        </a:lnSpc>
                      </a:pPr>
                      <a:r>
                        <a:rPr lang="en-US" sz="1800" dirty="0">
                          <a:effectLst/>
                        </a:rPr>
                        <a:t>If puppy is barking during play or out of excitement, take puppy to a quiet spot and do a few minutes of eye contact exercises.  Once puppy is calm, release puppy back to play.  If puppy cannot perform the eye contact exercises, give them a few minutes in their crate to calm down.</a:t>
                      </a:r>
                      <a:endParaRPr lang="en-CA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5519043"/>
                  </a:ext>
                </a:extLst>
              </a:tr>
              <a:tr h="785313">
                <a:tc>
                  <a:txBody>
                    <a:bodyPr/>
                    <a:lstStyle/>
                    <a:p>
                      <a:pPr>
                        <a:lnSpc>
                          <a:spcPts val="1545"/>
                        </a:lnSpc>
                      </a:pPr>
                      <a:endParaRPr lang="en-US" sz="1800" dirty="0">
                        <a:effectLst/>
                      </a:endParaRPr>
                    </a:p>
                    <a:p>
                      <a:pPr>
                        <a:lnSpc>
                          <a:spcPts val="1545"/>
                        </a:lnSpc>
                      </a:pPr>
                      <a:r>
                        <a:rPr lang="en-US" sz="1800" dirty="0">
                          <a:effectLst/>
                        </a:rPr>
                        <a:t>Fear/Anxiety</a:t>
                      </a:r>
                      <a:endParaRPr lang="en-CA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45"/>
                        </a:lnSpc>
                      </a:pPr>
                      <a:endParaRPr lang="en-US" sz="1800" dirty="0">
                        <a:effectLst/>
                      </a:endParaRPr>
                    </a:p>
                    <a:p>
                      <a:pPr>
                        <a:lnSpc>
                          <a:spcPts val="1545"/>
                        </a:lnSpc>
                      </a:pPr>
                      <a:r>
                        <a:rPr lang="en-US" sz="1800" dirty="0">
                          <a:effectLst/>
                        </a:rPr>
                        <a:t>Puppy is unsure and scared </a:t>
                      </a:r>
                      <a:endParaRPr lang="en-CA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45"/>
                        </a:lnSpc>
                      </a:pPr>
                      <a:endParaRPr lang="en-US" sz="1800" dirty="0">
                        <a:effectLst/>
                      </a:endParaRPr>
                    </a:p>
                    <a:p>
                      <a:pPr>
                        <a:lnSpc>
                          <a:spcPts val="1545"/>
                        </a:lnSpc>
                      </a:pPr>
                      <a:r>
                        <a:rPr lang="en-US" sz="1800" dirty="0">
                          <a:effectLst/>
                        </a:rPr>
                        <a:t>If puppy is approaching someone or something while barking, turn and walk away far enough to stop the bark and then try to reapproach.  </a:t>
                      </a:r>
                      <a:endParaRPr lang="en-CA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43242230"/>
                  </a:ext>
                </a:extLst>
              </a:tr>
              <a:tr h="587400">
                <a:tc>
                  <a:txBody>
                    <a:bodyPr/>
                    <a:lstStyle/>
                    <a:p>
                      <a:pPr>
                        <a:lnSpc>
                          <a:spcPts val="1545"/>
                        </a:lnSpc>
                      </a:pPr>
                      <a:endParaRPr lang="en-US" sz="1800" dirty="0">
                        <a:effectLst/>
                      </a:endParaRPr>
                    </a:p>
                    <a:p>
                      <a:pPr>
                        <a:lnSpc>
                          <a:spcPts val="1545"/>
                        </a:lnSpc>
                      </a:pPr>
                      <a:r>
                        <a:rPr lang="en-US" sz="1800" dirty="0">
                          <a:effectLst/>
                        </a:rPr>
                        <a:t>Panic/Alarm</a:t>
                      </a:r>
                      <a:endParaRPr lang="en-CA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45"/>
                        </a:lnSpc>
                      </a:pPr>
                      <a:endParaRPr lang="en-US" sz="1800" dirty="0">
                        <a:effectLst/>
                      </a:endParaRPr>
                    </a:p>
                    <a:p>
                      <a:pPr>
                        <a:lnSpc>
                          <a:spcPts val="1545"/>
                        </a:lnSpc>
                      </a:pPr>
                      <a:r>
                        <a:rPr lang="en-US" sz="1800" dirty="0">
                          <a:effectLst/>
                        </a:rPr>
                        <a:t>Puppy is alerting you</a:t>
                      </a:r>
                      <a:endParaRPr lang="en-CA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ts val="1545"/>
                        </a:lnSpc>
                      </a:pPr>
                      <a:endParaRPr lang="en-US" sz="1800" dirty="0">
                        <a:effectLst/>
                      </a:endParaRPr>
                    </a:p>
                    <a:p>
                      <a:pPr>
                        <a:lnSpc>
                          <a:spcPts val="1545"/>
                        </a:lnSpc>
                      </a:pPr>
                      <a:r>
                        <a:rPr lang="en-US" sz="1800" dirty="0">
                          <a:effectLst/>
                        </a:rPr>
                        <a:t>Assess what puppy need i.e. bathroom break, then ask for a sit or down to refocus puppy.</a:t>
                      </a:r>
                      <a:endParaRPr lang="en-CA" sz="18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99303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3635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6B4BC3-BAA5-4E52-8AAD-7913BAB7C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Barking: Tips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1DBBF2-004E-42EC-B9C7-352C5CCBC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02229"/>
            <a:ext cx="6809014" cy="4990646"/>
          </a:xfrm>
        </p:spPr>
        <p:txBody>
          <a:bodyPr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CA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Dogs cannot bark and sniff at the same time. 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CA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Elicit quiet by holding a treat in front of your puppy’s nose</a:t>
            </a:r>
            <a:endParaRPr lang="en-CA" sz="200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CA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Then praise for quiet</a:t>
            </a:r>
            <a:endParaRPr lang="en-CA" sz="200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rgbClr val="141823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Always reward positive quiet and calm behaviours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US" sz="2000" dirty="0">
                <a:solidFill>
                  <a:srgbClr val="141823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If puppy is in a situation that would normally trigger a bark and puppy does not bark, reward their quiet </a:t>
            </a:r>
            <a:r>
              <a:rPr lang="en-US" sz="2000" dirty="0" err="1">
                <a:solidFill>
                  <a:srgbClr val="141823"/>
                </a:solidFill>
                <a:effectLst/>
                <a:latin typeface="Calibri" panose="020F0502020204030204" pitchFamily="34" charset="0"/>
                <a:ea typeface="Cambria" panose="02040503050406030204" pitchFamily="18" charset="0"/>
                <a:cs typeface="Times New Roman" panose="02020603050405020304" pitchFamily="18" charset="0"/>
              </a:rPr>
              <a:t>behaviour</a:t>
            </a:r>
            <a:endParaRPr lang="en-CA" sz="2000" dirty="0">
              <a:effectLst/>
              <a:latin typeface="Times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CA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Your puppy may be over stimulated and needs a nap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CA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Some quiet time in his crate </a:t>
            </a:r>
            <a:r>
              <a:rPr lang="en-CA" sz="20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n-CA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always a good answer</a:t>
            </a:r>
            <a:endParaRPr lang="en-CA" sz="200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C928E13-2EE6-47D2-BA00-0C905A096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437" y="1711551"/>
            <a:ext cx="3983052" cy="3284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950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06B4BC3-BAA5-4E52-8AAD-7913BAB7C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Barking: Tips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1DBBF2-004E-42EC-B9C7-352C5CCBC7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02229"/>
            <a:ext cx="6809014" cy="4990646"/>
          </a:xfrm>
        </p:spPr>
        <p:txBody>
          <a:bodyPr>
            <a:norm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CA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your puppy barks at you for something (demand barking) totally ignore him until he stops (turn your back, fold your arms, step over a gate, look up at the ceiling)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CA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When he stops barking, give him your attention</a:t>
            </a:r>
            <a:endParaRPr lang="en-CA" sz="200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CA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Give your dog a stuffed </a:t>
            </a:r>
            <a:r>
              <a:rPr lang="en-CA" sz="20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kong</a:t>
            </a:r>
            <a:r>
              <a:rPr lang="en-CA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so he can be profitably occupied instead of finding his own entertainment by barking</a:t>
            </a:r>
            <a:endParaRPr lang="en-CA" sz="200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CA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If your puppy barks to come out of his crate and you release him while he is barking, you have reinforced barking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CA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It will be much more difficult to keep him quiet in future</a:t>
            </a:r>
          </a:p>
          <a:p>
            <a:pPr marL="800100" lvl="1" indent="-342900">
              <a:buFont typeface="Symbol" panose="05050102010706020507" pitchFamily="18" charset="2"/>
              <a:buChar char=""/>
            </a:pPr>
            <a:r>
              <a:rPr lang="en-CA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Wait for quiet or use a treat to elicit quiet before opening the crate door</a:t>
            </a:r>
            <a:endParaRPr lang="en-CA" sz="200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endParaRPr lang="en-CA" dirty="0"/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AADAD96D-9D53-0DED-417B-73C07BFBA2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216" y="1578216"/>
            <a:ext cx="4595446" cy="304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450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6c183ff-cc02-4baa-bbf4-3d5a2c36fd24">
      <Terms xmlns="http://schemas.microsoft.com/office/infopath/2007/PartnerControls"/>
    </lcf76f155ced4ddcb4097134ff3c332f>
    <TaxCatchAll xmlns="7d63fda9-ac58-4123-8b27-7224c39d3369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4018D857FBA404490FEE17F3C63E596" ma:contentTypeVersion="16" ma:contentTypeDescription="Create a new document." ma:contentTypeScope="" ma:versionID="47f35ff4e96aa643df3b6ad9153e479b">
  <xsd:schema xmlns:xsd="http://www.w3.org/2001/XMLSchema" xmlns:xs="http://www.w3.org/2001/XMLSchema" xmlns:p="http://schemas.microsoft.com/office/2006/metadata/properties" xmlns:ns2="36c183ff-cc02-4baa-bbf4-3d5a2c36fd24" xmlns:ns3="7d63fda9-ac58-4123-8b27-7224c39d3369" targetNamespace="http://schemas.microsoft.com/office/2006/metadata/properties" ma:root="true" ma:fieldsID="7d51f67539ae0b9f1d5d9960fe7225e1" ns2:_="" ns3:_="">
    <xsd:import namespace="36c183ff-cc02-4baa-bbf4-3d5a2c36fd24"/>
    <xsd:import namespace="7d63fda9-ac58-4123-8b27-7224c39d33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c183ff-cc02-4baa-bbf4-3d5a2c36fd2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57d8883-c00d-4843-be34-ebbec21ff16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63fda9-ac58-4123-8b27-7224c39d336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c555240d-9b25-4fbb-9c93-8e130801576f}" ma:internalName="TaxCatchAll" ma:showField="CatchAllData" ma:web="7d63fda9-ac58-4123-8b27-7224c39d33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FBDD330-EF16-44D5-8C7A-36523DAF31C7}">
  <ds:schemaRefs>
    <ds:schemaRef ds:uri="http://schemas.microsoft.com/office/2006/metadata/properties"/>
    <ds:schemaRef ds:uri="http://schemas.microsoft.com/office/infopath/2007/PartnerControls"/>
    <ds:schemaRef ds:uri="36c183ff-cc02-4baa-bbf4-3d5a2c36fd24"/>
    <ds:schemaRef ds:uri="7d63fda9-ac58-4123-8b27-7224c39d3369"/>
  </ds:schemaRefs>
</ds:datastoreItem>
</file>

<file path=customXml/itemProps2.xml><?xml version="1.0" encoding="utf-8"?>
<ds:datastoreItem xmlns:ds="http://schemas.openxmlformats.org/officeDocument/2006/customXml" ds:itemID="{A9C87E72-7F7D-428B-BD5C-EC784C5F9A4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97B4E35-F1D9-4A95-A9E7-731E30D6F4A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6c183ff-cc02-4baa-bbf4-3d5a2c36fd24"/>
    <ds:schemaRef ds:uri="7d63fda9-ac58-4123-8b27-7224c39d33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535</Words>
  <Application>Microsoft Office PowerPoint</Application>
  <PresentationFormat>Widescreen</PresentationFormat>
  <Paragraphs>64</Paragraphs>
  <Slides>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Barking</vt:lpstr>
      <vt:lpstr>Barking: Notes</vt:lpstr>
      <vt:lpstr>Barking: Types of barking</vt:lpstr>
      <vt:lpstr>Barking: Tips</vt:lpstr>
      <vt:lpstr>Barking: Tips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Pudden</dc:creator>
  <cp:lastModifiedBy>Allie Maxwell</cp:lastModifiedBy>
  <cp:revision>21</cp:revision>
  <dcterms:created xsi:type="dcterms:W3CDTF">2019-12-23T19:27:46Z</dcterms:created>
  <dcterms:modified xsi:type="dcterms:W3CDTF">2023-03-07T16:28:46Z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0x01010054018D857FBA404490FEE17F3C63E596</vt:lpwstr>
  </property>
  <property fmtid="{D5CDD505-2E9C-101B-9397-08002B2CF9AE}" pid="3" name="MediaServiceImageTags">
    <vt:lpwstr/>
  </property>
</Properties>
</file>