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5" r:id="rId6"/>
    <p:sldId id="266" r:id="rId7"/>
    <p:sldId id="260" r:id="rId8"/>
    <p:sldId id="267"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9749E7-CA1C-E41E-D5E9-54D0554E0D00}" v="21" dt="2023-03-02T18:55:59.4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46" y="2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son Maxwell" userId="S::amaxwell@dogguides.com::3c3e1aa1-9b3c-422b-8517-d30c3f762f5f" providerId="AD" clId="Web-{B49749E7-CA1C-E41E-D5E9-54D0554E0D00}"/>
    <pc:docChg chg="delSld modSld">
      <pc:chgData name="Allison Maxwell" userId="S::amaxwell@dogguides.com::3c3e1aa1-9b3c-422b-8517-d30c3f762f5f" providerId="AD" clId="Web-{B49749E7-CA1C-E41E-D5E9-54D0554E0D00}" dt="2023-03-02T18:55:56.293" v="14" actId="20577"/>
      <pc:docMkLst>
        <pc:docMk/>
      </pc:docMkLst>
      <pc:sldChg chg="del">
        <pc:chgData name="Allison Maxwell" userId="S::amaxwell@dogguides.com::3c3e1aa1-9b3c-422b-8517-d30c3f762f5f" providerId="AD" clId="Web-{B49749E7-CA1C-E41E-D5E9-54D0554E0D00}" dt="2023-03-02T18:55:26.105" v="4"/>
        <pc:sldMkLst>
          <pc:docMk/>
          <pc:sldMk cId="3271415837" sldId="256"/>
        </pc:sldMkLst>
      </pc:sldChg>
      <pc:sldChg chg="modSp">
        <pc:chgData name="Allison Maxwell" userId="S::amaxwell@dogguides.com::3c3e1aa1-9b3c-422b-8517-d30c3f762f5f" providerId="AD" clId="Web-{B49749E7-CA1C-E41E-D5E9-54D0554E0D00}" dt="2023-03-02T18:55:22.355" v="3" actId="20577"/>
        <pc:sldMkLst>
          <pc:docMk/>
          <pc:sldMk cId="3013086804" sldId="257"/>
        </pc:sldMkLst>
        <pc:spChg chg="mod">
          <ac:chgData name="Allison Maxwell" userId="S::amaxwell@dogguides.com::3c3e1aa1-9b3c-422b-8517-d30c3f762f5f" providerId="AD" clId="Web-{B49749E7-CA1C-E41E-D5E9-54D0554E0D00}" dt="2023-03-02T18:55:22.355" v="3" actId="20577"/>
          <ac:spMkLst>
            <pc:docMk/>
            <pc:sldMk cId="3013086804" sldId="257"/>
            <ac:spMk id="3" creationId="{65952FF1-9863-424F-9628-811D2140D2AA}"/>
          </ac:spMkLst>
        </pc:spChg>
      </pc:sldChg>
      <pc:sldChg chg="modSp">
        <pc:chgData name="Allison Maxwell" userId="S::amaxwell@dogguides.com::3c3e1aa1-9b3c-422b-8517-d30c3f762f5f" providerId="AD" clId="Web-{B49749E7-CA1C-E41E-D5E9-54D0554E0D00}" dt="2023-03-02T18:55:43.308" v="12" actId="20577"/>
        <pc:sldMkLst>
          <pc:docMk/>
          <pc:sldMk cId="1334012941" sldId="260"/>
        </pc:sldMkLst>
        <pc:spChg chg="mod">
          <ac:chgData name="Allison Maxwell" userId="S::amaxwell@dogguides.com::3c3e1aa1-9b3c-422b-8517-d30c3f762f5f" providerId="AD" clId="Web-{B49749E7-CA1C-E41E-D5E9-54D0554E0D00}" dt="2023-03-02T18:55:43.308" v="12" actId="20577"/>
          <ac:spMkLst>
            <pc:docMk/>
            <pc:sldMk cId="1334012941" sldId="260"/>
            <ac:spMk id="3" creationId="{A06B4BC3-BAA5-4E52-8AAD-7913BAB7C8FA}"/>
          </ac:spMkLst>
        </pc:spChg>
      </pc:sldChg>
      <pc:sldChg chg="modSp">
        <pc:chgData name="Allison Maxwell" userId="S::amaxwell@dogguides.com::3c3e1aa1-9b3c-422b-8517-d30c3f762f5f" providerId="AD" clId="Web-{B49749E7-CA1C-E41E-D5E9-54D0554E0D00}" dt="2023-03-02T18:55:32.386" v="5" actId="20577"/>
        <pc:sldMkLst>
          <pc:docMk/>
          <pc:sldMk cId="79416362" sldId="265"/>
        </pc:sldMkLst>
        <pc:spChg chg="mod">
          <ac:chgData name="Allison Maxwell" userId="S::amaxwell@dogguides.com::3c3e1aa1-9b3c-422b-8517-d30c3f762f5f" providerId="AD" clId="Web-{B49749E7-CA1C-E41E-D5E9-54D0554E0D00}" dt="2023-03-02T18:55:32.386" v="5" actId="20577"/>
          <ac:spMkLst>
            <pc:docMk/>
            <pc:sldMk cId="79416362" sldId="265"/>
            <ac:spMk id="3" creationId="{A06B4BC3-BAA5-4E52-8AAD-7913BAB7C8FA}"/>
          </ac:spMkLst>
        </pc:spChg>
      </pc:sldChg>
      <pc:sldChg chg="modSp">
        <pc:chgData name="Allison Maxwell" userId="S::amaxwell@dogguides.com::3c3e1aa1-9b3c-422b-8517-d30c3f762f5f" providerId="AD" clId="Web-{B49749E7-CA1C-E41E-D5E9-54D0554E0D00}" dt="2023-03-02T18:55:37.761" v="6" actId="20577"/>
        <pc:sldMkLst>
          <pc:docMk/>
          <pc:sldMk cId="3738195090" sldId="266"/>
        </pc:sldMkLst>
        <pc:spChg chg="mod">
          <ac:chgData name="Allison Maxwell" userId="S::amaxwell@dogguides.com::3c3e1aa1-9b3c-422b-8517-d30c3f762f5f" providerId="AD" clId="Web-{B49749E7-CA1C-E41E-D5E9-54D0554E0D00}" dt="2023-03-02T18:55:37.761" v="6" actId="20577"/>
          <ac:spMkLst>
            <pc:docMk/>
            <pc:sldMk cId="3738195090" sldId="266"/>
            <ac:spMk id="3" creationId="{A06B4BC3-BAA5-4E52-8AAD-7913BAB7C8FA}"/>
          </ac:spMkLst>
        </pc:spChg>
      </pc:sldChg>
      <pc:sldChg chg="modSp">
        <pc:chgData name="Allison Maxwell" userId="S::amaxwell@dogguides.com::3c3e1aa1-9b3c-422b-8517-d30c3f762f5f" providerId="AD" clId="Web-{B49749E7-CA1C-E41E-D5E9-54D0554E0D00}" dt="2023-03-02T18:55:50.511" v="13" actId="20577"/>
        <pc:sldMkLst>
          <pc:docMk/>
          <pc:sldMk cId="4110568500" sldId="267"/>
        </pc:sldMkLst>
        <pc:spChg chg="mod">
          <ac:chgData name="Allison Maxwell" userId="S::amaxwell@dogguides.com::3c3e1aa1-9b3c-422b-8517-d30c3f762f5f" providerId="AD" clId="Web-{B49749E7-CA1C-E41E-D5E9-54D0554E0D00}" dt="2023-03-02T18:55:50.511" v="13" actId="20577"/>
          <ac:spMkLst>
            <pc:docMk/>
            <pc:sldMk cId="4110568500" sldId="267"/>
            <ac:spMk id="3" creationId="{A06B4BC3-BAA5-4E52-8AAD-7913BAB7C8FA}"/>
          </ac:spMkLst>
        </pc:spChg>
      </pc:sldChg>
      <pc:sldChg chg="modSp">
        <pc:chgData name="Allison Maxwell" userId="S::amaxwell@dogguides.com::3c3e1aa1-9b3c-422b-8517-d30c3f762f5f" providerId="AD" clId="Web-{B49749E7-CA1C-E41E-D5E9-54D0554E0D00}" dt="2023-03-02T18:55:56.293" v="14" actId="20577"/>
        <pc:sldMkLst>
          <pc:docMk/>
          <pc:sldMk cId="3371130873" sldId="268"/>
        </pc:sldMkLst>
        <pc:spChg chg="mod">
          <ac:chgData name="Allison Maxwell" userId="S::amaxwell@dogguides.com::3c3e1aa1-9b3c-422b-8517-d30c3f762f5f" providerId="AD" clId="Web-{B49749E7-CA1C-E41E-D5E9-54D0554E0D00}" dt="2023-03-02T18:55:56.293" v="14" actId="20577"/>
          <ac:spMkLst>
            <pc:docMk/>
            <pc:sldMk cId="3371130873" sldId="268"/>
            <ac:spMk id="3" creationId="{A06B4BC3-BAA5-4E52-8AAD-7913BAB7C8FA}"/>
          </ac:spMkLst>
        </pc:spChg>
      </pc:sldChg>
    </pc:docChg>
  </pc:docChgLst>
  <pc:docChgLst>
    <pc:chgData name="Allie Maxwell" userId="a6c6268cd85c6a74" providerId="LiveId" clId="{38BAF40A-8450-4D7C-9F49-3CA8AA10B972}"/>
    <pc:docChg chg="delSld modSld">
      <pc:chgData name="Allie Maxwell" userId="a6c6268cd85c6a74" providerId="LiveId" clId="{38BAF40A-8450-4D7C-9F49-3CA8AA10B972}" dt="2022-01-20T17:22:00.508" v="8" actId="47"/>
      <pc:docMkLst>
        <pc:docMk/>
      </pc:docMkLst>
      <pc:sldChg chg="delSp modSp mod">
        <pc:chgData name="Allie Maxwell" userId="a6c6268cd85c6a74" providerId="LiveId" clId="{38BAF40A-8450-4D7C-9F49-3CA8AA10B972}" dt="2022-01-20T17:21:49.517" v="3"/>
        <pc:sldMkLst>
          <pc:docMk/>
          <pc:sldMk cId="3013086804" sldId="257"/>
        </pc:sldMkLst>
        <pc:spChg chg="del mod">
          <ac:chgData name="Allie Maxwell" userId="a6c6268cd85c6a74" providerId="LiveId" clId="{38BAF40A-8450-4D7C-9F49-3CA8AA10B972}" dt="2022-01-20T17:21:47.226" v="2"/>
          <ac:spMkLst>
            <pc:docMk/>
            <pc:sldMk cId="3013086804" sldId="257"/>
            <ac:spMk id="2" creationId="{142FF1AB-CFA7-4178-AE5D-7E163EB33C52}"/>
          </ac:spMkLst>
        </pc:spChg>
        <pc:spChg chg="mod">
          <ac:chgData name="Allie Maxwell" userId="a6c6268cd85c6a74" providerId="LiveId" clId="{38BAF40A-8450-4D7C-9F49-3CA8AA10B972}" dt="2022-01-20T17:21:49.517" v="3"/>
          <ac:spMkLst>
            <pc:docMk/>
            <pc:sldMk cId="3013086804" sldId="257"/>
            <ac:spMk id="4" creationId="{B27B680E-F0BF-4140-94D3-64071B24138B}"/>
          </ac:spMkLst>
        </pc:spChg>
      </pc:sldChg>
      <pc:sldChg chg="del">
        <pc:chgData name="Allie Maxwell" userId="a6c6268cd85c6a74" providerId="LiveId" clId="{38BAF40A-8450-4D7C-9F49-3CA8AA10B972}" dt="2022-01-20T17:21:53.662" v="4" actId="47"/>
        <pc:sldMkLst>
          <pc:docMk/>
          <pc:sldMk cId="1253635747" sldId="259"/>
        </pc:sldMkLst>
      </pc:sldChg>
      <pc:sldChg chg="del">
        <pc:chgData name="Allie Maxwell" userId="a6c6268cd85c6a74" providerId="LiveId" clId="{38BAF40A-8450-4D7C-9F49-3CA8AA10B972}" dt="2022-01-20T17:21:55.243" v="5" actId="47"/>
        <pc:sldMkLst>
          <pc:docMk/>
          <pc:sldMk cId="3419950735" sldId="261"/>
        </pc:sldMkLst>
      </pc:sldChg>
      <pc:sldChg chg="del">
        <pc:chgData name="Allie Maxwell" userId="a6c6268cd85c6a74" providerId="LiveId" clId="{38BAF40A-8450-4D7C-9F49-3CA8AA10B972}" dt="2022-01-20T17:21:57.024" v="6" actId="47"/>
        <pc:sldMkLst>
          <pc:docMk/>
          <pc:sldMk cId="2570525256" sldId="262"/>
        </pc:sldMkLst>
      </pc:sldChg>
      <pc:sldChg chg="del">
        <pc:chgData name="Allie Maxwell" userId="a6c6268cd85c6a74" providerId="LiveId" clId="{38BAF40A-8450-4D7C-9F49-3CA8AA10B972}" dt="2022-01-20T17:21:58.520" v="7" actId="47"/>
        <pc:sldMkLst>
          <pc:docMk/>
          <pc:sldMk cId="4225904081" sldId="263"/>
        </pc:sldMkLst>
      </pc:sldChg>
      <pc:sldChg chg="del">
        <pc:chgData name="Allie Maxwell" userId="a6c6268cd85c6a74" providerId="LiveId" clId="{38BAF40A-8450-4D7C-9F49-3CA8AA10B972}" dt="2022-01-20T17:22:00.508" v="8" actId="47"/>
        <pc:sldMkLst>
          <pc:docMk/>
          <pc:sldMk cId="2862049017" sldId="264"/>
        </pc:sldMkLst>
      </pc:sldChg>
    </pc:docChg>
  </pc:docChgLst>
  <pc:docChgLst>
    <pc:chgData name="Allie Maxwell" userId="a6c6268cd85c6a74" providerId="LiveId" clId="{2A5EA922-1589-40EB-B36B-D950F038A0F3}"/>
    <pc:docChg chg="undo custSel addSld modSld">
      <pc:chgData name="Allie Maxwell" userId="a6c6268cd85c6a74" providerId="LiveId" clId="{2A5EA922-1589-40EB-B36B-D950F038A0F3}" dt="2022-01-11T20:13:56.779" v="3142" actId="1076"/>
      <pc:docMkLst>
        <pc:docMk/>
      </pc:docMkLst>
      <pc:sldChg chg="addSp modSp mod">
        <pc:chgData name="Allie Maxwell" userId="a6c6268cd85c6a74" providerId="LiveId" clId="{2A5EA922-1589-40EB-B36B-D950F038A0F3}" dt="2022-01-05T20:51:39.141" v="2505" actId="1076"/>
        <pc:sldMkLst>
          <pc:docMk/>
          <pc:sldMk cId="3013086804" sldId="257"/>
        </pc:sldMkLst>
        <pc:spChg chg="add mod">
          <ac:chgData name="Allie Maxwell" userId="a6c6268cd85c6a74" providerId="LiveId" clId="{2A5EA922-1589-40EB-B36B-D950F038A0F3}" dt="2022-01-05T20:23:38.570" v="1095" actId="14100"/>
          <ac:spMkLst>
            <pc:docMk/>
            <pc:sldMk cId="3013086804" sldId="257"/>
            <ac:spMk id="2" creationId="{142FF1AB-CFA7-4178-AE5D-7E163EB33C52}"/>
          </ac:spMkLst>
        </pc:spChg>
        <pc:spChg chg="mod">
          <ac:chgData name="Allie Maxwell" userId="a6c6268cd85c6a74" providerId="LiveId" clId="{2A5EA922-1589-40EB-B36B-D950F038A0F3}" dt="2022-01-05T19:05:06.227" v="25" actId="20577"/>
          <ac:spMkLst>
            <pc:docMk/>
            <pc:sldMk cId="3013086804" sldId="257"/>
            <ac:spMk id="3" creationId="{65952FF1-9863-424F-9628-811D2140D2AA}"/>
          </ac:spMkLst>
        </pc:spChg>
        <pc:spChg chg="mod">
          <ac:chgData name="Allie Maxwell" userId="a6c6268cd85c6a74" providerId="LiveId" clId="{2A5EA922-1589-40EB-B36B-D950F038A0F3}" dt="2022-01-05T20:22:14.364" v="1066" actId="5793"/>
          <ac:spMkLst>
            <pc:docMk/>
            <pc:sldMk cId="3013086804" sldId="257"/>
            <ac:spMk id="4" creationId="{B27B680E-F0BF-4140-94D3-64071B24138B}"/>
          </ac:spMkLst>
        </pc:spChg>
        <pc:picChg chg="add mod">
          <ac:chgData name="Allie Maxwell" userId="a6c6268cd85c6a74" providerId="LiveId" clId="{2A5EA922-1589-40EB-B36B-D950F038A0F3}" dt="2022-01-05T20:51:39.141" v="2505" actId="1076"/>
          <ac:picMkLst>
            <pc:docMk/>
            <pc:sldMk cId="3013086804" sldId="257"/>
            <ac:picMk id="1026" creationId="{0C923C54-49F4-4ADB-8F1C-DB4823AEF5AD}"/>
          </ac:picMkLst>
        </pc:picChg>
      </pc:sldChg>
      <pc:sldChg chg="addSp modSp mod">
        <pc:chgData name="Allie Maxwell" userId="a6c6268cd85c6a74" providerId="LiveId" clId="{2A5EA922-1589-40EB-B36B-D950F038A0F3}" dt="2022-01-05T21:22:00.344" v="2659" actId="20577"/>
        <pc:sldMkLst>
          <pc:docMk/>
          <pc:sldMk cId="1253635747" sldId="259"/>
        </pc:sldMkLst>
        <pc:spChg chg="mod">
          <ac:chgData name="Allie Maxwell" userId="a6c6268cd85c6a74" providerId="LiveId" clId="{2A5EA922-1589-40EB-B36B-D950F038A0F3}" dt="2022-01-05T20:02:05.420" v="250" actId="20577"/>
          <ac:spMkLst>
            <pc:docMk/>
            <pc:sldMk cId="1253635747" sldId="259"/>
            <ac:spMk id="3" creationId="{A06B4BC3-BAA5-4E52-8AAD-7913BAB7C8FA}"/>
          </ac:spMkLst>
        </pc:spChg>
        <pc:spChg chg="mod">
          <ac:chgData name="Allie Maxwell" userId="a6c6268cd85c6a74" providerId="LiveId" clId="{2A5EA922-1589-40EB-B36B-D950F038A0F3}" dt="2022-01-05T21:22:00.344" v="2659" actId="20577"/>
          <ac:spMkLst>
            <pc:docMk/>
            <pc:sldMk cId="1253635747" sldId="259"/>
            <ac:spMk id="4" creationId="{9C1DBBF2-004E-42EC-B9C7-352C5CCBC77A}"/>
          </ac:spMkLst>
        </pc:spChg>
        <pc:picChg chg="add mod">
          <ac:chgData name="Allie Maxwell" userId="a6c6268cd85c6a74" providerId="LiveId" clId="{2A5EA922-1589-40EB-B36B-D950F038A0F3}" dt="2022-01-05T21:02:52.760" v="2572" actId="14100"/>
          <ac:picMkLst>
            <pc:docMk/>
            <pc:sldMk cId="1253635747" sldId="259"/>
            <ac:picMk id="2050" creationId="{950AFC67-C1E4-48A7-B123-600A9382273D}"/>
          </ac:picMkLst>
        </pc:picChg>
      </pc:sldChg>
      <pc:sldChg chg="addSp modSp mod">
        <pc:chgData name="Allie Maxwell" userId="a6c6268cd85c6a74" providerId="LiveId" clId="{2A5EA922-1589-40EB-B36B-D950F038A0F3}" dt="2022-01-05T21:20:30.984" v="2655" actId="1076"/>
        <pc:sldMkLst>
          <pc:docMk/>
          <pc:sldMk cId="1334012941" sldId="260"/>
        </pc:sldMkLst>
        <pc:spChg chg="mod">
          <ac:chgData name="Allie Maxwell" userId="a6c6268cd85c6a74" providerId="LiveId" clId="{2A5EA922-1589-40EB-B36B-D950F038A0F3}" dt="2022-01-05T20:27:38.167" v="1202" actId="20577"/>
          <ac:spMkLst>
            <pc:docMk/>
            <pc:sldMk cId="1334012941" sldId="260"/>
            <ac:spMk id="3" creationId="{A06B4BC3-BAA5-4E52-8AAD-7913BAB7C8FA}"/>
          </ac:spMkLst>
        </pc:spChg>
        <pc:spChg chg="mod">
          <ac:chgData name="Allie Maxwell" userId="a6c6268cd85c6a74" providerId="LiveId" clId="{2A5EA922-1589-40EB-B36B-D950F038A0F3}" dt="2022-01-05T21:07:28.042" v="2627" actId="14100"/>
          <ac:spMkLst>
            <pc:docMk/>
            <pc:sldMk cId="1334012941" sldId="260"/>
            <ac:spMk id="4" creationId="{9C1DBBF2-004E-42EC-B9C7-352C5CCBC77A}"/>
          </ac:spMkLst>
        </pc:spChg>
        <pc:picChg chg="add mod">
          <ac:chgData name="Allie Maxwell" userId="a6c6268cd85c6a74" providerId="LiveId" clId="{2A5EA922-1589-40EB-B36B-D950F038A0F3}" dt="2022-01-05T21:20:30.984" v="2655" actId="1076"/>
          <ac:picMkLst>
            <pc:docMk/>
            <pc:sldMk cId="1334012941" sldId="260"/>
            <ac:picMk id="11266" creationId="{C1A94D8E-CFE3-411E-B069-CABEA682158D}"/>
          </ac:picMkLst>
        </pc:picChg>
      </pc:sldChg>
      <pc:sldChg chg="addSp modSp mod">
        <pc:chgData name="Allie Maxwell" userId="a6c6268cd85c6a74" providerId="LiveId" clId="{2A5EA922-1589-40EB-B36B-D950F038A0F3}" dt="2022-01-05T21:21:42.391" v="2658" actId="20577"/>
        <pc:sldMkLst>
          <pc:docMk/>
          <pc:sldMk cId="3419950735" sldId="261"/>
        </pc:sldMkLst>
        <pc:spChg chg="mod">
          <ac:chgData name="Allie Maxwell" userId="a6c6268cd85c6a74" providerId="LiveId" clId="{2A5EA922-1589-40EB-B36B-D950F038A0F3}" dt="2022-01-05T20:01:47.682" v="242" actId="20577"/>
          <ac:spMkLst>
            <pc:docMk/>
            <pc:sldMk cId="3419950735" sldId="261"/>
            <ac:spMk id="3" creationId="{A06B4BC3-BAA5-4E52-8AAD-7913BAB7C8FA}"/>
          </ac:spMkLst>
        </pc:spChg>
        <pc:spChg chg="mod">
          <ac:chgData name="Allie Maxwell" userId="a6c6268cd85c6a74" providerId="LiveId" clId="{2A5EA922-1589-40EB-B36B-D950F038A0F3}" dt="2022-01-05T21:21:42.391" v="2658" actId="20577"/>
          <ac:spMkLst>
            <pc:docMk/>
            <pc:sldMk cId="3419950735" sldId="261"/>
            <ac:spMk id="4" creationId="{9C1DBBF2-004E-42EC-B9C7-352C5CCBC77A}"/>
          </ac:spMkLst>
        </pc:spChg>
        <pc:picChg chg="add mod">
          <ac:chgData name="Allie Maxwell" userId="a6c6268cd85c6a74" providerId="LiveId" clId="{2A5EA922-1589-40EB-B36B-D950F038A0F3}" dt="2022-01-05T20:57:06.662" v="2552" actId="14100"/>
          <ac:picMkLst>
            <pc:docMk/>
            <pc:sldMk cId="3419950735" sldId="261"/>
            <ac:picMk id="3074" creationId="{9106CCE5-A25C-44D9-86E8-85DBC17ED7F4}"/>
          </ac:picMkLst>
        </pc:picChg>
      </pc:sldChg>
      <pc:sldChg chg="addSp delSp modSp mod">
        <pc:chgData name="Allie Maxwell" userId="a6c6268cd85c6a74" providerId="LiveId" clId="{2A5EA922-1589-40EB-B36B-D950F038A0F3}" dt="2022-01-05T21:22:31.158" v="2661" actId="20577"/>
        <pc:sldMkLst>
          <pc:docMk/>
          <pc:sldMk cId="2570525256" sldId="262"/>
        </pc:sldMkLst>
        <pc:spChg chg="mod">
          <ac:chgData name="Allie Maxwell" userId="a6c6268cd85c6a74" providerId="LiveId" clId="{2A5EA922-1589-40EB-B36B-D950F038A0F3}" dt="2022-01-05T20:00:41.359" v="211" actId="20577"/>
          <ac:spMkLst>
            <pc:docMk/>
            <pc:sldMk cId="2570525256" sldId="262"/>
            <ac:spMk id="3" creationId="{A06B4BC3-BAA5-4E52-8AAD-7913BAB7C8FA}"/>
          </ac:spMkLst>
        </pc:spChg>
        <pc:spChg chg="mod">
          <ac:chgData name="Allie Maxwell" userId="a6c6268cd85c6a74" providerId="LiveId" clId="{2A5EA922-1589-40EB-B36B-D950F038A0F3}" dt="2022-01-05T21:22:31.158" v="2661" actId="20577"/>
          <ac:spMkLst>
            <pc:docMk/>
            <pc:sldMk cId="2570525256" sldId="262"/>
            <ac:spMk id="4" creationId="{9C1DBBF2-004E-42EC-B9C7-352C5CCBC77A}"/>
          </ac:spMkLst>
        </pc:spChg>
        <pc:picChg chg="add del">
          <ac:chgData name="Allie Maxwell" userId="a6c6268cd85c6a74" providerId="LiveId" clId="{2A5EA922-1589-40EB-B36B-D950F038A0F3}" dt="2022-01-05T21:02:06.736" v="2562" actId="21"/>
          <ac:picMkLst>
            <pc:docMk/>
            <pc:sldMk cId="2570525256" sldId="262"/>
            <ac:picMk id="5122" creationId="{873178B3-7AD4-4D36-BB64-AB8F69617CCA}"/>
          </ac:picMkLst>
        </pc:picChg>
        <pc:picChg chg="add del mod">
          <ac:chgData name="Allie Maxwell" userId="a6c6268cd85c6a74" providerId="LiveId" clId="{2A5EA922-1589-40EB-B36B-D950F038A0F3}" dt="2022-01-05T21:05:30.386" v="2609"/>
          <ac:picMkLst>
            <pc:docMk/>
            <pc:sldMk cId="2570525256" sldId="262"/>
            <ac:picMk id="5124" creationId="{326EE3D1-ED8E-407E-A629-5C02DDEDDECD}"/>
          </ac:picMkLst>
        </pc:picChg>
        <pc:picChg chg="add mod">
          <ac:chgData name="Allie Maxwell" userId="a6c6268cd85c6a74" providerId="LiveId" clId="{2A5EA922-1589-40EB-B36B-D950F038A0F3}" dt="2022-01-05T21:06:02.552" v="2614" actId="14100"/>
          <ac:picMkLst>
            <pc:docMk/>
            <pc:sldMk cId="2570525256" sldId="262"/>
            <ac:picMk id="5126" creationId="{81C42A0B-9859-4240-A1B2-0D26BFAD1935}"/>
          </ac:picMkLst>
        </pc:picChg>
      </pc:sldChg>
      <pc:sldChg chg="addSp delSp modSp mod">
        <pc:chgData name="Allie Maxwell" userId="a6c6268cd85c6a74" providerId="LiveId" clId="{2A5EA922-1589-40EB-B36B-D950F038A0F3}" dt="2022-01-05T21:22:56.458" v="2664" actId="27636"/>
        <pc:sldMkLst>
          <pc:docMk/>
          <pc:sldMk cId="4225904081" sldId="263"/>
        </pc:sldMkLst>
        <pc:spChg chg="mod">
          <ac:chgData name="Allie Maxwell" userId="a6c6268cd85c6a74" providerId="LiveId" clId="{2A5EA922-1589-40EB-B36B-D950F038A0F3}" dt="2022-01-05T20:05:19.210" v="427" actId="20577"/>
          <ac:spMkLst>
            <pc:docMk/>
            <pc:sldMk cId="4225904081" sldId="263"/>
            <ac:spMk id="3" creationId="{A06B4BC3-BAA5-4E52-8AAD-7913BAB7C8FA}"/>
          </ac:spMkLst>
        </pc:spChg>
        <pc:spChg chg="mod">
          <ac:chgData name="Allie Maxwell" userId="a6c6268cd85c6a74" providerId="LiveId" clId="{2A5EA922-1589-40EB-B36B-D950F038A0F3}" dt="2022-01-05T21:22:56.458" v="2664" actId="27636"/>
          <ac:spMkLst>
            <pc:docMk/>
            <pc:sldMk cId="4225904081" sldId="263"/>
            <ac:spMk id="4" creationId="{9C1DBBF2-004E-42EC-B9C7-352C5CCBC77A}"/>
          </ac:spMkLst>
        </pc:spChg>
        <pc:picChg chg="add mod">
          <ac:chgData name="Allie Maxwell" userId="a6c6268cd85c6a74" providerId="LiveId" clId="{2A5EA922-1589-40EB-B36B-D950F038A0F3}" dt="2022-01-05T21:02:24.797" v="2567" actId="14100"/>
          <ac:picMkLst>
            <pc:docMk/>
            <pc:sldMk cId="4225904081" sldId="263"/>
            <ac:picMk id="5" creationId="{B28366DC-5031-45BD-AD0D-A3236531ADBA}"/>
          </ac:picMkLst>
        </pc:picChg>
        <pc:picChg chg="add del mod">
          <ac:chgData name="Allie Maxwell" userId="a6c6268cd85c6a74" providerId="LiveId" clId="{2A5EA922-1589-40EB-B36B-D950F038A0F3}" dt="2022-01-05T21:01:42.657" v="2554" actId="21"/>
          <ac:picMkLst>
            <pc:docMk/>
            <pc:sldMk cId="4225904081" sldId="263"/>
            <ac:picMk id="4098" creationId="{F2AA40F8-0C9B-4B47-83F9-BC18CAC770B0}"/>
          </ac:picMkLst>
        </pc:picChg>
      </pc:sldChg>
      <pc:sldChg chg="addSp modSp mod">
        <pc:chgData name="Allie Maxwell" userId="a6c6268cd85c6a74" providerId="LiveId" clId="{2A5EA922-1589-40EB-B36B-D950F038A0F3}" dt="2022-01-05T21:01:57.708" v="2561" actId="27636"/>
        <pc:sldMkLst>
          <pc:docMk/>
          <pc:sldMk cId="2862049017" sldId="264"/>
        </pc:sldMkLst>
        <pc:spChg chg="mod">
          <ac:chgData name="Allie Maxwell" userId="a6c6268cd85c6a74" providerId="LiveId" clId="{2A5EA922-1589-40EB-B36B-D950F038A0F3}" dt="2022-01-05T20:18:46.323" v="556" actId="20577"/>
          <ac:spMkLst>
            <pc:docMk/>
            <pc:sldMk cId="2862049017" sldId="264"/>
            <ac:spMk id="3" creationId="{A06B4BC3-BAA5-4E52-8AAD-7913BAB7C8FA}"/>
          </ac:spMkLst>
        </pc:spChg>
        <pc:spChg chg="mod">
          <ac:chgData name="Allie Maxwell" userId="a6c6268cd85c6a74" providerId="LiveId" clId="{2A5EA922-1589-40EB-B36B-D950F038A0F3}" dt="2022-01-05T21:01:57.708" v="2561" actId="27636"/>
          <ac:spMkLst>
            <pc:docMk/>
            <pc:sldMk cId="2862049017" sldId="264"/>
            <ac:spMk id="4" creationId="{9C1DBBF2-004E-42EC-B9C7-352C5CCBC77A}"/>
          </ac:spMkLst>
        </pc:spChg>
        <pc:picChg chg="add mod">
          <ac:chgData name="Allie Maxwell" userId="a6c6268cd85c6a74" providerId="LiveId" clId="{2A5EA922-1589-40EB-B36B-D950F038A0F3}" dt="2022-01-05T21:01:50.481" v="2557"/>
          <ac:picMkLst>
            <pc:docMk/>
            <pc:sldMk cId="2862049017" sldId="264"/>
            <ac:picMk id="5" creationId="{91CA82EB-A585-4E5E-8470-973E0BB195CF}"/>
          </ac:picMkLst>
        </pc:picChg>
      </pc:sldChg>
      <pc:sldChg chg="addSp delSp modSp mod">
        <pc:chgData name="Allie Maxwell" userId="a6c6268cd85c6a74" providerId="LiveId" clId="{2A5EA922-1589-40EB-B36B-D950F038A0F3}" dt="2022-01-11T19:49:31.370" v="3134" actId="1076"/>
        <pc:sldMkLst>
          <pc:docMk/>
          <pc:sldMk cId="79416362" sldId="265"/>
        </pc:sldMkLst>
        <pc:spChg chg="mod">
          <ac:chgData name="Allie Maxwell" userId="a6c6268cd85c6a74" providerId="LiveId" clId="{2A5EA922-1589-40EB-B36B-D950F038A0F3}" dt="2022-01-05T20:25:39.708" v="1116" actId="20577"/>
          <ac:spMkLst>
            <pc:docMk/>
            <pc:sldMk cId="79416362" sldId="265"/>
            <ac:spMk id="3" creationId="{A06B4BC3-BAA5-4E52-8AAD-7913BAB7C8FA}"/>
          </ac:spMkLst>
        </pc:spChg>
        <pc:spChg chg="mod">
          <ac:chgData name="Allie Maxwell" userId="a6c6268cd85c6a74" providerId="LiveId" clId="{2A5EA922-1589-40EB-B36B-D950F038A0F3}" dt="2022-01-11T19:49:31.370" v="3134" actId="1076"/>
          <ac:spMkLst>
            <pc:docMk/>
            <pc:sldMk cId="79416362" sldId="265"/>
            <ac:spMk id="4" creationId="{9C1DBBF2-004E-42EC-B9C7-352C5CCBC77A}"/>
          </ac:spMkLst>
        </pc:spChg>
        <pc:picChg chg="add mod modCrop">
          <ac:chgData name="Allie Maxwell" userId="a6c6268cd85c6a74" providerId="LiveId" clId="{2A5EA922-1589-40EB-B36B-D950F038A0F3}" dt="2022-01-11T19:49:18.711" v="3132" actId="1076"/>
          <ac:picMkLst>
            <pc:docMk/>
            <pc:sldMk cId="79416362" sldId="265"/>
            <ac:picMk id="5" creationId="{1E70E9E1-EC7D-4248-9CEF-6054D49E2309}"/>
          </ac:picMkLst>
        </pc:picChg>
        <pc:picChg chg="add del mod">
          <ac:chgData name="Allie Maxwell" userId="a6c6268cd85c6a74" providerId="LiveId" clId="{2A5EA922-1589-40EB-B36B-D950F038A0F3}" dt="2022-01-11T19:28:48.057" v="3124" actId="478"/>
          <ac:picMkLst>
            <pc:docMk/>
            <pc:sldMk cId="79416362" sldId="265"/>
            <ac:picMk id="7170" creationId="{4FC44F18-A7D5-4965-A4A7-9F62F61815B2}"/>
          </ac:picMkLst>
        </pc:picChg>
      </pc:sldChg>
      <pc:sldChg chg="addSp modSp mod">
        <pc:chgData name="Allie Maxwell" userId="a6c6268cd85c6a74" providerId="LiveId" clId="{2A5EA922-1589-40EB-B36B-D950F038A0F3}" dt="2022-01-05T21:25:20.715" v="2874" actId="20577"/>
        <pc:sldMkLst>
          <pc:docMk/>
          <pc:sldMk cId="3738195090" sldId="266"/>
        </pc:sldMkLst>
        <pc:spChg chg="mod">
          <ac:chgData name="Allie Maxwell" userId="a6c6268cd85c6a74" providerId="LiveId" clId="{2A5EA922-1589-40EB-B36B-D950F038A0F3}" dt="2022-01-05T20:26:33.170" v="1148" actId="20577"/>
          <ac:spMkLst>
            <pc:docMk/>
            <pc:sldMk cId="3738195090" sldId="266"/>
            <ac:spMk id="3" creationId="{A06B4BC3-BAA5-4E52-8AAD-7913BAB7C8FA}"/>
          </ac:spMkLst>
        </pc:spChg>
        <pc:spChg chg="mod">
          <ac:chgData name="Allie Maxwell" userId="a6c6268cd85c6a74" providerId="LiveId" clId="{2A5EA922-1589-40EB-B36B-D950F038A0F3}" dt="2022-01-05T21:25:20.715" v="2874" actId="20577"/>
          <ac:spMkLst>
            <pc:docMk/>
            <pc:sldMk cId="3738195090" sldId="266"/>
            <ac:spMk id="4" creationId="{9C1DBBF2-004E-42EC-B9C7-352C5CCBC77A}"/>
          </ac:spMkLst>
        </pc:spChg>
        <pc:picChg chg="add mod">
          <ac:chgData name="Allie Maxwell" userId="a6c6268cd85c6a74" providerId="LiveId" clId="{2A5EA922-1589-40EB-B36B-D950F038A0F3}" dt="2022-01-05T21:08:39.952" v="2640" actId="1076"/>
          <ac:picMkLst>
            <pc:docMk/>
            <pc:sldMk cId="3738195090" sldId="266"/>
            <ac:picMk id="8194" creationId="{61BB994E-DABE-4165-92B2-034B47EB5F58}"/>
          </ac:picMkLst>
        </pc:picChg>
      </pc:sldChg>
      <pc:sldChg chg="addSp modSp add mod">
        <pc:chgData name="Allie Maxwell" userId="a6c6268cd85c6a74" providerId="LiveId" clId="{2A5EA922-1589-40EB-B36B-D950F038A0F3}" dt="2022-01-05T21:27:14.096" v="2906" actId="20577"/>
        <pc:sldMkLst>
          <pc:docMk/>
          <pc:sldMk cId="4110568500" sldId="267"/>
        </pc:sldMkLst>
        <pc:spChg chg="mod">
          <ac:chgData name="Allie Maxwell" userId="a6c6268cd85c6a74" providerId="LiveId" clId="{2A5EA922-1589-40EB-B36B-D950F038A0F3}" dt="2022-01-05T20:34:26.609" v="1618" actId="20577"/>
          <ac:spMkLst>
            <pc:docMk/>
            <pc:sldMk cId="4110568500" sldId="267"/>
            <ac:spMk id="3" creationId="{A06B4BC3-BAA5-4E52-8AAD-7913BAB7C8FA}"/>
          </ac:spMkLst>
        </pc:spChg>
        <pc:spChg chg="mod">
          <ac:chgData name="Allie Maxwell" userId="a6c6268cd85c6a74" providerId="LiveId" clId="{2A5EA922-1589-40EB-B36B-D950F038A0F3}" dt="2022-01-05T21:27:14.096" v="2906" actId="20577"/>
          <ac:spMkLst>
            <pc:docMk/>
            <pc:sldMk cId="4110568500" sldId="267"/>
            <ac:spMk id="4" creationId="{9C1DBBF2-004E-42EC-B9C7-352C5CCBC77A}"/>
          </ac:spMkLst>
        </pc:spChg>
        <pc:picChg chg="add mod">
          <ac:chgData name="Allie Maxwell" userId="a6c6268cd85c6a74" providerId="LiveId" clId="{2A5EA922-1589-40EB-B36B-D950F038A0F3}" dt="2022-01-05T21:26:03.108" v="2877" actId="1076"/>
          <ac:picMkLst>
            <pc:docMk/>
            <pc:sldMk cId="4110568500" sldId="267"/>
            <ac:picMk id="9218" creationId="{035B0204-6A57-4125-9A8C-F4370E6BBC12}"/>
          </ac:picMkLst>
        </pc:picChg>
      </pc:sldChg>
      <pc:sldChg chg="addSp delSp modSp add mod">
        <pc:chgData name="Allie Maxwell" userId="a6c6268cd85c6a74" providerId="LiveId" clId="{2A5EA922-1589-40EB-B36B-D950F038A0F3}" dt="2022-01-11T20:13:56.779" v="3142" actId="1076"/>
        <pc:sldMkLst>
          <pc:docMk/>
          <pc:sldMk cId="3371130873" sldId="268"/>
        </pc:sldMkLst>
        <pc:spChg chg="mod">
          <ac:chgData name="Allie Maxwell" userId="a6c6268cd85c6a74" providerId="LiveId" clId="{2A5EA922-1589-40EB-B36B-D950F038A0F3}" dt="2022-01-05T20:34:52.070" v="1687" actId="20577"/>
          <ac:spMkLst>
            <pc:docMk/>
            <pc:sldMk cId="3371130873" sldId="268"/>
            <ac:spMk id="3" creationId="{A06B4BC3-BAA5-4E52-8AAD-7913BAB7C8FA}"/>
          </ac:spMkLst>
        </pc:spChg>
        <pc:spChg chg="mod">
          <ac:chgData name="Allie Maxwell" userId="a6c6268cd85c6a74" providerId="LiveId" clId="{2A5EA922-1589-40EB-B36B-D950F038A0F3}" dt="2022-01-05T21:29:15.623" v="3122" actId="20577"/>
          <ac:spMkLst>
            <pc:docMk/>
            <pc:sldMk cId="3371130873" sldId="268"/>
            <ac:spMk id="4" creationId="{9C1DBBF2-004E-42EC-B9C7-352C5CCBC77A}"/>
          </ac:spMkLst>
        </pc:spChg>
        <pc:picChg chg="add mod modCrop">
          <ac:chgData name="Allie Maxwell" userId="a6c6268cd85c6a74" providerId="LiveId" clId="{2A5EA922-1589-40EB-B36B-D950F038A0F3}" dt="2022-01-11T20:13:56.779" v="3142" actId="1076"/>
          <ac:picMkLst>
            <pc:docMk/>
            <pc:sldMk cId="3371130873" sldId="268"/>
            <ac:picMk id="5" creationId="{BCD981FE-A083-4540-9ED8-7993F04729EB}"/>
          </ac:picMkLst>
        </pc:picChg>
        <pc:picChg chg="add del mod">
          <ac:chgData name="Allie Maxwell" userId="a6c6268cd85c6a74" providerId="LiveId" clId="{2A5EA922-1589-40EB-B36B-D950F038A0F3}" dt="2022-01-11T19:28:34.126" v="3123" actId="478"/>
          <ac:picMkLst>
            <pc:docMk/>
            <pc:sldMk cId="3371130873" sldId="268"/>
            <ac:picMk id="10242" creationId="{DA89A487-1841-4364-B041-F5F26FF03B9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6D4FB83-BE31-432A-ACD0-850AF3F4C718}"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1B3F0-2BD8-48D2-A047-75E3C8AC4FB6}" type="slidenum">
              <a:rPr lang="en-US" smtClean="0"/>
              <a:t>‹#›</a:t>
            </a:fld>
            <a:endParaRPr lang="en-US"/>
          </a:p>
        </p:txBody>
      </p:sp>
    </p:spTree>
    <p:extLst>
      <p:ext uri="{BB962C8B-B14F-4D97-AF65-F5344CB8AC3E}">
        <p14:creationId xmlns:p14="http://schemas.microsoft.com/office/powerpoint/2010/main" val="364254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D4FB83-BE31-432A-ACD0-850AF3F4C718}"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1B3F0-2BD8-48D2-A047-75E3C8AC4FB6}" type="slidenum">
              <a:rPr lang="en-US" smtClean="0"/>
              <a:t>‹#›</a:t>
            </a:fld>
            <a:endParaRPr lang="en-US"/>
          </a:p>
        </p:txBody>
      </p:sp>
    </p:spTree>
    <p:extLst>
      <p:ext uri="{BB962C8B-B14F-4D97-AF65-F5344CB8AC3E}">
        <p14:creationId xmlns:p14="http://schemas.microsoft.com/office/powerpoint/2010/main" val="168207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D4FB83-BE31-432A-ACD0-850AF3F4C718}"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1B3F0-2BD8-48D2-A047-75E3C8AC4FB6}" type="slidenum">
              <a:rPr lang="en-US" smtClean="0"/>
              <a:t>‹#›</a:t>
            </a:fld>
            <a:endParaRPr lang="en-US"/>
          </a:p>
        </p:txBody>
      </p:sp>
    </p:spTree>
    <p:extLst>
      <p:ext uri="{BB962C8B-B14F-4D97-AF65-F5344CB8AC3E}">
        <p14:creationId xmlns:p14="http://schemas.microsoft.com/office/powerpoint/2010/main" val="3792184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D4FB83-BE31-432A-ACD0-850AF3F4C718}"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1B3F0-2BD8-48D2-A047-75E3C8AC4FB6}" type="slidenum">
              <a:rPr lang="en-US" smtClean="0"/>
              <a:t>‹#›</a:t>
            </a:fld>
            <a:endParaRPr lang="en-US"/>
          </a:p>
        </p:txBody>
      </p:sp>
    </p:spTree>
    <p:extLst>
      <p:ext uri="{BB962C8B-B14F-4D97-AF65-F5344CB8AC3E}">
        <p14:creationId xmlns:p14="http://schemas.microsoft.com/office/powerpoint/2010/main" val="730760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D4FB83-BE31-432A-ACD0-850AF3F4C718}" type="datetimeFigureOut">
              <a:rPr lang="en-US" smtClean="0"/>
              <a:t>3/2/2023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1B3F0-2BD8-48D2-A047-75E3C8AC4FB6}" type="slidenum">
              <a:rPr lang="en-US" smtClean="0"/>
              <a:t>‹#›</a:t>
            </a:fld>
            <a:endParaRPr lang="en-US"/>
          </a:p>
        </p:txBody>
      </p:sp>
    </p:spTree>
    <p:extLst>
      <p:ext uri="{BB962C8B-B14F-4D97-AF65-F5344CB8AC3E}">
        <p14:creationId xmlns:p14="http://schemas.microsoft.com/office/powerpoint/2010/main" val="567391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D4FB83-BE31-432A-ACD0-850AF3F4C718}"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1B3F0-2BD8-48D2-A047-75E3C8AC4FB6}" type="slidenum">
              <a:rPr lang="en-US" smtClean="0"/>
              <a:t>‹#›</a:t>
            </a:fld>
            <a:endParaRPr lang="en-US"/>
          </a:p>
        </p:txBody>
      </p:sp>
    </p:spTree>
    <p:extLst>
      <p:ext uri="{BB962C8B-B14F-4D97-AF65-F5344CB8AC3E}">
        <p14:creationId xmlns:p14="http://schemas.microsoft.com/office/powerpoint/2010/main" val="1787376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D4FB83-BE31-432A-ACD0-850AF3F4C718}" type="datetimeFigureOut">
              <a:rPr lang="en-US" smtClean="0"/>
              <a:t>3/2/2023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A1B3F0-2BD8-48D2-A047-75E3C8AC4FB6}" type="slidenum">
              <a:rPr lang="en-US" smtClean="0"/>
              <a:t>‹#›</a:t>
            </a:fld>
            <a:endParaRPr lang="en-US"/>
          </a:p>
        </p:txBody>
      </p:sp>
    </p:spTree>
    <p:extLst>
      <p:ext uri="{BB962C8B-B14F-4D97-AF65-F5344CB8AC3E}">
        <p14:creationId xmlns:p14="http://schemas.microsoft.com/office/powerpoint/2010/main" val="2219543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D4FB83-BE31-432A-ACD0-850AF3F4C718}" type="datetimeFigureOut">
              <a:rPr lang="en-US" smtClean="0"/>
              <a:t>3/2/2023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A1B3F0-2BD8-48D2-A047-75E3C8AC4FB6}" type="slidenum">
              <a:rPr lang="en-US" smtClean="0"/>
              <a:t>‹#›</a:t>
            </a:fld>
            <a:endParaRPr lang="en-US"/>
          </a:p>
        </p:txBody>
      </p:sp>
    </p:spTree>
    <p:extLst>
      <p:ext uri="{BB962C8B-B14F-4D97-AF65-F5344CB8AC3E}">
        <p14:creationId xmlns:p14="http://schemas.microsoft.com/office/powerpoint/2010/main" val="3441007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4FB83-BE31-432A-ACD0-850AF3F4C718}" type="datetimeFigureOut">
              <a:rPr lang="en-US" smtClean="0"/>
              <a:t>3/2/2023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A1B3F0-2BD8-48D2-A047-75E3C8AC4FB6}" type="slidenum">
              <a:rPr lang="en-US" smtClean="0"/>
              <a:t>‹#›</a:t>
            </a:fld>
            <a:endParaRPr lang="en-US"/>
          </a:p>
        </p:txBody>
      </p:sp>
    </p:spTree>
    <p:extLst>
      <p:ext uri="{BB962C8B-B14F-4D97-AF65-F5344CB8AC3E}">
        <p14:creationId xmlns:p14="http://schemas.microsoft.com/office/powerpoint/2010/main" val="1055107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D4FB83-BE31-432A-ACD0-850AF3F4C718}"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1B3F0-2BD8-48D2-A047-75E3C8AC4FB6}" type="slidenum">
              <a:rPr lang="en-US" smtClean="0"/>
              <a:t>‹#›</a:t>
            </a:fld>
            <a:endParaRPr lang="en-US"/>
          </a:p>
        </p:txBody>
      </p:sp>
    </p:spTree>
    <p:extLst>
      <p:ext uri="{BB962C8B-B14F-4D97-AF65-F5344CB8AC3E}">
        <p14:creationId xmlns:p14="http://schemas.microsoft.com/office/powerpoint/2010/main" val="3850218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D4FB83-BE31-432A-ACD0-850AF3F4C718}" type="datetimeFigureOut">
              <a:rPr lang="en-US" smtClean="0"/>
              <a:t>3/2/2023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1B3F0-2BD8-48D2-A047-75E3C8AC4FB6}" type="slidenum">
              <a:rPr lang="en-US" smtClean="0"/>
              <a:t>‹#›</a:t>
            </a:fld>
            <a:endParaRPr lang="en-US"/>
          </a:p>
        </p:txBody>
      </p:sp>
    </p:spTree>
    <p:extLst>
      <p:ext uri="{BB962C8B-B14F-4D97-AF65-F5344CB8AC3E}">
        <p14:creationId xmlns:p14="http://schemas.microsoft.com/office/powerpoint/2010/main" val="2861494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4FB83-BE31-432A-ACD0-850AF3F4C718}" type="datetimeFigureOut">
              <a:rPr lang="en-US" smtClean="0"/>
              <a:t>3/2/2023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1B3F0-2BD8-48D2-A047-75E3C8AC4FB6}" type="slidenum">
              <a:rPr lang="en-US" smtClean="0"/>
              <a:t>‹#›</a:t>
            </a:fld>
            <a:endParaRPr lang="en-US"/>
          </a:p>
        </p:txBody>
      </p:sp>
    </p:spTree>
    <p:extLst>
      <p:ext uri="{BB962C8B-B14F-4D97-AF65-F5344CB8AC3E}">
        <p14:creationId xmlns:p14="http://schemas.microsoft.com/office/powerpoint/2010/main" val="820819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952FF1-9863-424F-9628-811D2140D2AA}"/>
              </a:ext>
            </a:extLst>
          </p:cNvPr>
          <p:cNvSpPr>
            <a:spLocks noGrp="1"/>
          </p:cNvSpPr>
          <p:nvPr>
            <p:ph type="title"/>
          </p:nvPr>
        </p:nvSpPr>
        <p:spPr/>
        <p:txBody>
          <a:bodyPr/>
          <a:lstStyle/>
          <a:p>
            <a:r>
              <a:rPr lang="en-CA" dirty="0"/>
              <a:t>Crating</a:t>
            </a:r>
          </a:p>
        </p:txBody>
      </p:sp>
      <p:sp>
        <p:nvSpPr>
          <p:cNvPr id="4" name="Content Placeholder 3">
            <a:extLst>
              <a:ext uri="{FF2B5EF4-FFF2-40B4-BE49-F238E27FC236}">
                <a16:creationId xmlns:a16="http://schemas.microsoft.com/office/drawing/2014/main" id="{B27B680E-F0BF-4140-94D3-64071B24138B}"/>
              </a:ext>
            </a:extLst>
          </p:cNvPr>
          <p:cNvSpPr>
            <a:spLocks noGrp="1"/>
          </p:cNvSpPr>
          <p:nvPr>
            <p:ph idx="1"/>
          </p:nvPr>
        </p:nvSpPr>
        <p:spPr>
          <a:xfrm>
            <a:off x="1134836" y="1825625"/>
            <a:ext cx="4686300" cy="4351338"/>
          </a:xfrm>
        </p:spPr>
        <p:txBody>
          <a:bodyPr>
            <a:normAutofit/>
          </a:bodyPr>
          <a:lstStyle/>
          <a:p>
            <a:pPr marL="342900" indent="-342900">
              <a:buFont typeface="Arial" panose="020B0604020202020204" pitchFamily="34" charset="0"/>
              <a:buChar char="•"/>
            </a:pPr>
            <a:r>
              <a:rPr lang="en-CA" sz="2800" dirty="0"/>
              <a:t>Crating</a:t>
            </a:r>
          </a:p>
          <a:p>
            <a:pPr marL="800100" lvl="1" indent="-342900">
              <a:buFont typeface="Arial" panose="020B0604020202020204" pitchFamily="34" charset="0"/>
              <a:buChar char="•"/>
            </a:pPr>
            <a:r>
              <a:rPr lang="en-CA" sz="2400" dirty="0"/>
              <a:t>Goals</a:t>
            </a:r>
          </a:p>
          <a:p>
            <a:pPr marL="800100" lvl="1" indent="-342900">
              <a:buFont typeface="Arial" panose="020B0604020202020204" pitchFamily="34" charset="0"/>
              <a:buChar char="•"/>
            </a:pPr>
            <a:r>
              <a:rPr lang="en-CA" sz="2400" dirty="0"/>
              <a:t>How to start</a:t>
            </a:r>
          </a:p>
          <a:p>
            <a:pPr marL="800100" lvl="1" indent="-342900">
              <a:buFont typeface="Arial" panose="020B0604020202020204" pitchFamily="34" charset="0"/>
              <a:buChar char="•"/>
            </a:pPr>
            <a:r>
              <a:rPr lang="en-CA" sz="2400" dirty="0"/>
              <a:t>What to look for</a:t>
            </a:r>
          </a:p>
          <a:p>
            <a:pPr marL="800100" lvl="1" indent="-342900">
              <a:buFont typeface="Arial" panose="020B0604020202020204" pitchFamily="34" charset="0"/>
              <a:buChar char="•"/>
            </a:pPr>
            <a:r>
              <a:rPr lang="en-CA" sz="2400" dirty="0"/>
              <a:t>How to create good habits</a:t>
            </a:r>
          </a:p>
          <a:p>
            <a:pPr marL="800100" lvl="1" indent="-342900">
              <a:buFont typeface="Arial" panose="020B0604020202020204" pitchFamily="34" charset="0"/>
              <a:buChar char="•"/>
            </a:pPr>
            <a:r>
              <a:rPr lang="en-CA" sz="2400" dirty="0"/>
              <a:t>Apartment tips</a:t>
            </a:r>
          </a:p>
          <a:p>
            <a:pPr marL="457200" lvl="1" indent="0">
              <a:buNone/>
            </a:pPr>
            <a:endParaRPr lang="en-CA" dirty="0"/>
          </a:p>
        </p:txBody>
      </p:sp>
      <p:pic>
        <p:nvPicPr>
          <p:cNvPr id="1026" name="Picture 2">
            <a:extLst>
              <a:ext uri="{FF2B5EF4-FFF2-40B4-BE49-F238E27FC236}">
                <a16:creationId xmlns:a16="http://schemas.microsoft.com/office/drawing/2014/main" id="{0C923C54-49F4-4ADB-8F1C-DB4823AEF5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107" y="4106636"/>
            <a:ext cx="33909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086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B4BC3-BAA5-4E52-8AAD-7913BAB7C8FA}"/>
              </a:ext>
            </a:extLst>
          </p:cNvPr>
          <p:cNvSpPr>
            <a:spLocks noGrp="1"/>
          </p:cNvSpPr>
          <p:nvPr>
            <p:ph type="title"/>
          </p:nvPr>
        </p:nvSpPr>
        <p:spPr/>
        <p:txBody>
          <a:bodyPr/>
          <a:lstStyle/>
          <a:p>
            <a:r>
              <a:rPr lang="en-CA" dirty="0"/>
              <a:t>Goals</a:t>
            </a:r>
          </a:p>
        </p:txBody>
      </p:sp>
      <p:sp>
        <p:nvSpPr>
          <p:cNvPr id="4" name="Content Placeholder 3">
            <a:extLst>
              <a:ext uri="{FF2B5EF4-FFF2-40B4-BE49-F238E27FC236}">
                <a16:creationId xmlns:a16="http://schemas.microsoft.com/office/drawing/2014/main" id="{9C1DBBF2-004E-42EC-B9C7-352C5CCBC77A}"/>
              </a:ext>
            </a:extLst>
          </p:cNvPr>
          <p:cNvSpPr>
            <a:spLocks noGrp="1"/>
          </p:cNvSpPr>
          <p:nvPr>
            <p:ph idx="1"/>
          </p:nvPr>
        </p:nvSpPr>
        <p:spPr>
          <a:xfrm>
            <a:off x="838200" y="1690688"/>
            <a:ext cx="7015843" cy="4746625"/>
          </a:xfrm>
        </p:spPr>
        <p:txBody>
          <a:bodyPr>
            <a:normAutofit fontScale="92500" lnSpcReduction="10000"/>
          </a:bodyPr>
          <a:lstStyle/>
          <a:p>
            <a:r>
              <a:rPr lang="en-US" dirty="0"/>
              <a:t>Puppy can settle in the crate both when alone and when people/distractions are present</a:t>
            </a:r>
          </a:p>
          <a:p>
            <a:r>
              <a:rPr lang="en-US" dirty="0"/>
              <a:t>The crate is essential for keeping puppy safe and helps with house training and prevention of bad habits in the home </a:t>
            </a:r>
          </a:p>
          <a:p>
            <a:r>
              <a:rPr lang="en-US" dirty="0"/>
              <a:t>Regular use of the crate helps to prevent separation anxiety; incorporate some time home alone into your weekly schedule </a:t>
            </a:r>
          </a:p>
          <a:p>
            <a:r>
              <a:rPr lang="en-US" dirty="0"/>
              <a:t>Being comfortable in their crate will also help puppy with the transition to the kennel environment when they are recalled for formal training </a:t>
            </a:r>
            <a:endParaRPr lang="en-CA" dirty="0"/>
          </a:p>
        </p:txBody>
      </p:sp>
      <p:pic>
        <p:nvPicPr>
          <p:cNvPr id="5" name="Picture 4" descr="A picture containing cage, wire, mammal&#10;&#10;Description automatically generated">
            <a:extLst>
              <a:ext uri="{FF2B5EF4-FFF2-40B4-BE49-F238E27FC236}">
                <a16:creationId xmlns:a16="http://schemas.microsoft.com/office/drawing/2014/main" id="{1E70E9E1-EC7D-4248-9CEF-6054D49E2309}"/>
              </a:ext>
            </a:extLst>
          </p:cNvPr>
          <p:cNvPicPr>
            <a:picLocks noChangeAspect="1"/>
          </p:cNvPicPr>
          <p:nvPr/>
        </p:nvPicPr>
        <p:blipFill rotWithShape="1">
          <a:blip r:embed="rId3">
            <a:extLst>
              <a:ext uri="{28A0092B-C50C-407E-A947-70E740481C1C}">
                <a14:useLocalDpi xmlns:a14="http://schemas.microsoft.com/office/drawing/2010/main" val="0"/>
              </a:ext>
            </a:extLst>
          </a:blip>
          <a:srcRect r="24155"/>
          <a:stretch/>
        </p:blipFill>
        <p:spPr>
          <a:xfrm rot="5400000">
            <a:off x="8245529" y="1688024"/>
            <a:ext cx="3554641" cy="3559969"/>
          </a:xfrm>
          <a:prstGeom prst="rect">
            <a:avLst/>
          </a:prstGeom>
        </p:spPr>
      </p:pic>
    </p:spTree>
    <p:extLst>
      <p:ext uri="{BB962C8B-B14F-4D97-AF65-F5344CB8AC3E}">
        <p14:creationId xmlns:p14="http://schemas.microsoft.com/office/powerpoint/2010/main" val="79416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B4BC3-BAA5-4E52-8AAD-7913BAB7C8FA}"/>
              </a:ext>
            </a:extLst>
          </p:cNvPr>
          <p:cNvSpPr>
            <a:spLocks noGrp="1"/>
          </p:cNvSpPr>
          <p:nvPr>
            <p:ph type="title"/>
          </p:nvPr>
        </p:nvSpPr>
        <p:spPr/>
        <p:txBody>
          <a:bodyPr/>
          <a:lstStyle/>
          <a:p>
            <a:r>
              <a:rPr lang="en-CA" dirty="0"/>
              <a:t>How to start</a:t>
            </a:r>
          </a:p>
        </p:txBody>
      </p:sp>
      <p:sp>
        <p:nvSpPr>
          <p:cNvPr id="4" name="Content Placeholder 3">
            <a:extLst>
              <a:ext uri="{FF2B5EF4-FFF2-40B4-BE49-F238E27FC236}">
                <a16:creationId xmlns:a16="http://schemas.microsoft.com/office/drawing/2014/main" id="{9C1DBBF2-004E-42EC-B9C7-352C5CCBC77A}"/>
              </a:ext>
            </a:extLst>
          </p:cNvPr>
          <p:cNvSpPr>
            <a:spLocks noGrp="1"/>
          </p:cNvSpPr>
          <p:nvPr>
            <p:ph idx="1"/>
          </p:nvPr>
        </p:nvSpPr>
        <p:spPr>
          <a:xfrm>
            <a:off x="838200" y="1825625"/>
            <a:ext cx="6934200" cy="4836432"/>
          </a:xfrm>
        </p:spPr>
        <p:txBody>
          <a:bodyPr/>
          <a:lstStyle/>
          <a:p>
            <a:r>
              <a:rPr lang="en-US" dirty="0"/>
              <a:t>Start making the crate a fun place to be as soon as puppy arrives home  </a:t>
            </a:r>
          </a:p>
          <a:p>
            <a:pPr lvl="1"/>
            <a:r>
              <a:rPr lang="en-US" dirty="0"/>
              <a:t>Every time the puppy goes in the crate, reward them with praise and/or a treat </a:t>
            </a:r>
          </a:p>
          <a:p>
            <a:pPr lvl="1"/>
            <a:r>
              <a:rPr lang="en-US" dirty="0"/>
              <a:t> You may feed puppy in the crate</a:t>
            </a:r>
          </a:p>
          <a:p>
            <a:pPr lvl="1"/>
            <a:r>
              <a:rPr lang="en-US" dirty="0"/>
              <a:t>Puppies may have a bed or blanket in the crate AS LONG AS THEY DON’T CHEW IT </a:t>
            </a:r>
          </a:p>
          <a:p>
            <a:pPr lvl="1"/>
            <a:r>
              <a:rPr lang="en-US" dirty="0"/>
              <a:t> Do not allow anyone to tease or bother puppy while they are in the crate</a:t>
            </a:r>
          </a:p>
          <a:p>
            <a:pPr lvl="1"/>
            <a:r>
              <a:rPr lang="en-US" dirty="0"/>
              <a:t>Keep a radio on near the crate for background noise</a:t>
            </a:r>
          </a:p>
          <a:p>
            <a:pPr lvl="1"/>
            <a:r>
              <a:rPr lang="en-US" dirty="0"/>
              <a:t>Cover the crate with a blanket to make it secure</a:t>
            </a:r>
            <a:endParaRPr lang="en-CA" dirty="0"/>
          </a:p>
        </p:txBody>
      </p:sp>
      <p:pic>
        <p:nvPicPr>
          <p:cNvPr id="8194" name="Picture 2">
            <a:extLst>
              <a:ext uri="{FF2B5EF4-FFF2-40B4-BE49-F238E27FC236}">
                <a16:creationId xmlns:a16="http://schemas.microsoft.com/office/drawing/2014/main" id="{61BB994E-DABE-4165-92B2-034B47EB5F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1825625"/>
            <a:ext cx="4193042" cy="279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195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B4BC3-BAA5-4E52-8AAD-7913BAB7C8FA}"/>
              </a:ext>
            </a:extLst>
          </p:cNvPr>
          <p:cNvSpPr>
            <a:spLocks noGrp="1"/>
          </p:cNvSpPr>
          <p:nvPr>
            <p:ph type="title"/>
          </p:nvPr>
        </p:nvSpPr>
        <p:spPr/>
        <p:txBody>
          <a:bodyPr/>
          <a:lstStyle/>
          <a:p>
            <a:r>
              <a:rPr lang="en-CA" dirty="0"/>
              <a:t>What to look for</a:t>
            </a:r>
          </a:p>
        </p:txBody>
      </p:sp>
      <p:sp>
        <p:nvSpPr>
          <p:cNvPr id="4" name="Content Placeholder 3">
            <a:extLst>
              <a:ext uri="{FF2B5EF4-FFF2-40B4-BE49-F238E27FC236}">
                <a16:creationId xmlns:a16="http://schemas.microsoft.com/office/drawing/2014/main" id="{9C1DBBF2-004E-42EC-B9C7-352C5CCBC77A}"/>
              </a:ext>
            </a:extLst>
          </p:cNvPr>
          <p:cNvSpPr>
            <a:spLocks noGrp="1"/>
          </p:cNvSpPr>
          <p:nvPr>
            <p:ph idx="1"/>
          </p:nvPr>
        </p:nvSpPr>
        <p:spPr>
          <a:xfrm>
            <a:off x="838200" y="1825624"/>
            <a:ext cx="6664779" cy="4820105"/>
          </a:xfrm>
        </p:spPr>
        <p:txBody>
          <a:bodyPr>
            <a:normAutofit lnSpcReduction="10000"/>
          </a:bodyPr>
          <a:lstStyle/>
          <a:p>
            <a:r>
              <a:rPr lang="en-US" dirty="0"/>
              <a:t>If puppy is getting overtired or overstimulated, they need some time to unwind in the crate</a:t>
            </a:r>
          </a:p>
          <a:p>
            <a:r>
              <a:rPr lang="en-US" dirty="0"/>
              <a:t>Overtired or overstimulated puppies may:</a:t>
            </a:r>
          </a:p>
          <a:p>
            <a:pPr lvl="1"/>
            <a:r>
              <a:rPr lang="en-US" dirty="0"/>
              <a:t>Have the zoomies</a:t>
            </a:r>
          </a:p>
          <a:p>
            <a:pPr lvl="1"/>
            <a:r>
              <a:rPr lang="en-US" dirty="0"/>
              <a:t>Mouth relentlessly</a:t>
            </a:r>
          </a:p>
          <a:p>
            <a:pPr lvl="1"/>
            <a:r>
              <a:rPr lang="en-US" dirty="0"/>
              <a:t>Hump blankets, pillows or toys</a:t>
            </a:r>
          </a:p>
          <a:p>
            <a:pPr lvl="1"/>
            <a:r>
              <a:rPr lang="en-US" dirty="0"/>
              <a:t>Act restless</a:t>
            </a:r>
          </a:p>
          <a:p>
            <a:r>
              <a:rPr lang="en-US" dirty="0"/>
              <a:t>Puppy should be in the crate overnight, any time they are left home alone, and any time that you cannot be closely supervising them</a:t>
            </a:r>
          </a:p>
        </p:txBody>
      </p:sp>
      <p:pic>
        <p:nvPicPr>
          <p:cNvPr id="11266" name="Picture 2">
            <a:extLst>
              <a:ext uri="{FF2B5EF4-FFF2-40B4-BE49-F238E27FC236}">
                <a16:creationId xmlns:a16="http://schemas.microsoft.com/office/drawing/2014/main" id="{C1A94D8E-CFE3-411E-B069-CABEA68215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873"/>
          <a:stretch/>
        </p:blipFill>
        <p:spPr bwMode="auto">
          <a:xfrm>
            <a:off x="8087455" y="1825624"/>
            <a:ext cx="3914046" cy="3297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012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B4BC3-BAA5-4E52-8AAD-7913BAB7C8FA}"/>
              </a:ext>
            </a:extLst>
          </p:cNvPr>
          <p:cNvSpPr>
            <a:spLocks noGrp="1"/>
          </p:cNvSpPr>
          <p:nvPr>
            <p:ph type="title"/>
          </p:nvPr>
        </p:nvSpPr>
        <p:spPr/>
        <p:txBody>
          <a:bodyPr/>
          <a:lstStyle/>
          <a:p>
            <a:r>
              <a:rPr lang="en-CA" dirty="0"/>
              <a:t>How to create good habits</a:t>
            </a:r>
          </a:p>
        </p:txBody>
      </p:sp>
      <p:sp>
        <p:nvSpPr>
          <p:cNvPr id="4" name="Content Placeholder 3">
            <a:extLst>
              <a:ext uri="{FF2B5EF4-FFF2-40B4-BE49-F238E27FC236}">
                <a16:creationId xmlns:a16="http://schemas.microsoft.com/office/drawing/2014/main" id="{9C1DBBF2-004E-42EC-B9C7-352C5CCBC77A}"/>
              </a:ext>
            </a:extLst>
          </p:cNvPr>
          <p:cNvSpPr>
            <a:spLocks noGrp="1"/>
          </p:cNvSpPr>
          <p:nvPr>
            <p:ph idx="1"/>
          </p:nvPr>
        </p:nvSpPr>
        <p:spPr>
          <a:xfrm>
            <a:off x="838200" y="1825624"/>
            <a:ext cx="6166757" cy="4787447"/>
          </a:xfrm>
        </p:spPr>
        <p:txBody>
          <a:bodyPr>
            <a:normAutofit fontScale="92500"/>
          </a:bodyPr>
          <a:lstStyle/>
          <a:p>
            <a:r>
              <a:rPr lang="en-US" dirty="0"/>
              <a:t>Introduce the cue “kennel” to tell puppy to enter their crate; start by tossing treats in </a:t>
            </a:r>
          </a:p>
          <a:p>
            <a:r>
              <a:rPr lang="en-US" dirty="0"/>
              <a:t>Teach puppy to wait in their crate until released with “OK” when you open the crate door </a:t>
            </a:r>
          </a:p>
          <a:p>
            <a:r>
              <a:rPr lang="en-US" dirty="0"/>
              <a:t>Continue to use the crate regularly, both when you leave puppy alone and at times when you are home with puppy</a:t>
            </a:r>
          </a:p>
          <a:p>
            <a:r>
              <a:rPr lang="en-US" dirty="0"/>
              <a:t>Crate time is a wonderful opportunity to give puppy a special treat like a stuffed Kong </a:t>
            </a:r>
          </a:p>
        </p:txBody>
      </p:sp>
      <p:pic>
        <p:nvPicPr>
          <p:cNvPr id="9218" name="Picture 2">
            <a:extLst>
              <a:ext uri="{FF2B5EF4-FFF2-40B4-BE49-F238E27FC236}">
                <a16:creationId xmlns:a16="http://schemas.microsoft.com/office/drawing/2014/main" id="{035B0204-6A57-4125-9A8C-F4370E6BBC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60" r="9129"/>
          <a:stretch/>
        </p:blipFill>
        <p:spPr bwMode="auto">
          <a:xfrm>
            <a:off x="7478486" y="1690688"/>
            <a:ext cx="4482194" cy="3656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568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B4BC3-BAA5-4E52-8AAD-7913BAB7C8FA}"/>
              </a:ext>
            </a:extLst>
          </p:cNvPr>
          <p:cNvSpPr>
            <a:spLocks noGrp="1"/>
          </p:cNvSpPr>
          <p:nvPr>
            <p:ph type="title"/>
          </p:nvPr>
        </p:nvSpPr>
        <p:spPr/>
        <p:txBody>
          <a:bodyPr/>
          <a:lstStyle/>
          <a:p>
            <a:r>
              <a:rPr lang="en-CA" dirty="0"/>
              <a:t>Apartment tips</a:t>
            </a:r>
          </a:p>
        </p:txBody>
      </p:sp>
      <p:sp>
        <p:nvSpPr>
          <p:cNvPr id="4" name="Content Placeholder 3">
            <a:extLst>
              <a:ext uri="{FF2B5EF4-FFF2-40B4-BE49-F238E27FC236}">
                <a16:creationId xmlns:a16="http://schemas.microsoft.com/office/drawing/2014/main" id="{9C1DBBF2-004E-42EC-B9C7-352C5CCBC77A}"/>
              </a:ext>
            </a:extLst>
          </p:cNvPr>
          <p:cNvSpPr>
            <a:spLocks noGrp="1"/>
          </p:cNvSpPr>
          <p:nvPr>
            <p:ph idx="1"/>
          </p:nvPr>
        </p:nvSpPr>
        <p:spPr>
          <a:xfrm>
            <a:off x="838200" y="1825624"/>
            <a:ext cx="7105650" cy="4909911"/>
          </a:xfrm>
        </p:spPr>
        <p:txBody>
          <a:bodyPr>
            <a:normAutofit/>
          </a:bodyPr>
          <a:lstStyle/>
          <a:p>
            <a:r>
              <a:rPr lang="en-US" dirty="0"/>
              <a:t>If puppy is barking in the crate:</a:t>
            </a:r>
          </a:p>
          <a:p>
            <a:pPr lvl="1"/>
            <a:r>
              <a:rPr lang="en-US" dirty="0"/>
              <a:t>Without speaking to puppy, check on them and/or take them out to the bathroom to ensure they do not have to go out and are safe</a:t>
            </a:r>
          </a:p>
          <a:p>
            <a:pPr lvl="1"/>
            <a:r>
              <a:rPr lang="en-US" dirty="0"/>
              <a:t>If you have taken puppy out to the bathroom and checked on them, do not give puppy any attention or open the crate when they are barking or whining</a:t>
            </a:r>
          </a:p>
          <a:p>
            <a:r>
              <a:rPr lang="en-US" dirty="0"/>
              <a:t>Help puppy get more comfortable in the crate by having the crate in spot they can see you, and give them an appropriate chew or treat to occupy them in the crate</a:t>
            </a:r>
          </a:p>
        </p:txBody>
      </p:sp>
      <p:pic>
        <p:nvPicPr>
          <p:cNvPr id="5" name="Picture 4" descr="A group of birds in a cage&#10;&#10;Description automatically generated with medium confidence">
            <a:extLst>
              <a:ext uri="{FF2B5EF4-FFF2-40B4-BE49-F238E27FC236}">
                <a16:creationId xmlns:a16="http://schemas.microsoft.com/office/drawing/2014/main" id="{BCD981FE-A083-4540-9ED8-7993F04729EB}"/>
              </a:ext>
            </a:extLst>
          </p:cNvPr>
          <p:cNvPicPr>
            <a:picLocks noChangeAspect="1"/>
          </p:cNvPicPr>
          <p:nvPr/>
        </p:nvPicPr>
        <p:blipFill rotWithShape="1">
          <a:blip r:embed="rId3">
            <a:extLst>
              <a:ext uri="{28A0092B-C50C-407E-A947-70E740481C1C}">
                <a14:useLocalDpi xmlns:a14="http://schemas.microsoft.com/office/drawing/2010/main" val="0"/>
              </a:ext>
            </a:extLst>
          </a:blip>
          <a:srcRect r="37978"/>
          <a:stretch/>
        </p:blipFill>
        <p:spPr>
          <a:xfrm>
            <a:off x="8563020" y="1328057"/>
            <a:ext cx="3362280" cy="4065813"/>
          </a:xfrm>
          <a:prstGeom prst="rect">
            <a:avLst/>
          </a:prstGeom>
        </p:spPr>
      </p:pic>
    </p:spTree>
    <p:extLst>
      <p:ext uri="{BB962C8B-B14F-4D97-AF65-F5344CB8AC3E}">
        <p14:creationId xmlns:p14="http://schemas.microsoft.com/office/powerpoint/2010/main" val="3371130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6c183ff-cc02-4baa-bbf4-3d5a2c36fd24">
      <Terms xmlns="http://schemas.microsoft.com/office/infopath/2007/PartnerControls"/>
    </lcf76f155ced4ddcb4097134ff3c332f>
    <TaxCatchAll xmlns="7d63fda9-ac58-4123-8b27-7224c39d336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018D857FBA404490FEE17F3C63E596" ma:contentTypeVersion="16" ma:contentTypeDescription="Create a new document." ma:contentTypeScope="" ma:versionID="47f35ff4e96aa643df3b6ad9153e479b">
  <xsd:schema xmlns:xsd="http://www.w3.org/2001/XMLSchema" xmlns:xs="http://www.w3.org/2001/XMLSchema" xmlns:p="http://schemas.microsoft.com/office/2006/metadata/properties" xmlns:ns2="36c183ff-cc02-4baa-bbf4-3d5a2c36fd24" xmlns:ns3="7d63fda9-ac58-4123-8b27-7224c39d3369" targetNamespace="http://schemas.microsoft.com/office/2006/metadata/properties" ma:root="true" ma:fieldsID="7d51f67539ae0b9f1d5d9960fe7225e1" ns2:_="" ns3:_="">
    <xsd:import namespace="36c183ff-cc02-4baa-bbf4-3d5a2c36fd24"/>
    <xsd:import namespace="7d63fda9-ac58-4123-8b27-7224c39d336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c183ff-cc02-4baa-bbf4-3d5a2c36fd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57d8883-c00d-4843-be34-ebbec21ff16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d63fda9-ac58-4123-8b27-7224c39d336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555240d-9b25-4fbb-9c93-8e130801576f}" ma:internalName="TaxCatchAll" ma:showField="CatchAllData" ma:web="7d63fda9-ac58-4123-8b27-7224c39d33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7C799E-E148-4102-B3EF-5BF8B9CD34B9}">
  <ds:schemaRefs>
    <ds:schemaRef ds:uri="http://schemas.microsoft.com/office/2006/metadata/properties"/>
    <ds:schemaRef ds:uri="http://schemas.microsoft.com/office/infopath/2007/PartnerControls"/>
    <ds:schemaRef ds:uri="36c183ff-cc02-4baa-bbf4-3d5a2c36fd24"/>
    <ds:schemaRef ds:uri="7d63fda9-ac58-4123-8b27-7224c39d3369"/>
  </ds:schemaRefs>
</ds:datastoreItem>
</file>

<file path=customXml/itemProps2.xml><?xml version="1.0" encoding="utf-8"?>
<ds:datastoreItem xmlns:ds="http://schemas.openxmlformats.org/officeDocument/2006/customXml" ds:itemID="{787EB73F-AB50-4EDB-B92A-0862354D4B0E}">
  <ds:schemaRefs>
    <ds:schemaRef ds:uri="http://schemas.microsoft.com/sharepoint/v3/contenttype/forms"/>
  </ds:schemaRefs>
</ds:datastoreItem>
</file>

<file path=customXml/itemProps3.xml><?xml version="1.0" encoding="utf-8"?>
<ds:datastoreItem xmlns:ds="http://schemas.openxmlformats.org/officeDocument/2006/customXml" ds:itemID="{7EAD8C51-7B9C-4831-81D3-CBB575197E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c183ff-cc02-4baa-bbf4-3d5a2c36fd24"/>
    <ds:schemaRef ds:uri="7d63fda9-ac58-4123-8b27-7224c39d33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357</TotalTime>
  <Words>462</Words>
  <Application>Microsoft Office PowerPoint</Application>
  <PresentationFormat>Widescreen</PresentationFormat>
  <Paragraphs>38</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Crating</vt:lpstr>
      <vt:lpstr>Goals</vt:lpstr>
      <vt:lpstr>How to start</vt:lpstr>
      <vt:lpstr>What to look for</vt:lpstr>
      <vt:lpstr>How to create good habits</vt:lpstr>
      <vt:lpstr>Apartment tips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Pudden</dc:creator>
  <cp:lastModifiedBy>Allie Maxwell</cp:lastModifiedBy>
  <cp:revision>24</cp:revision>
  <dcterms:created xsi:type="dcterms:W3CDTF">2019-12-23T19:27:46Z</dcterms:created>
  <dcterms:modified xsi:type="dcterms:W3CDTF">2023-03-02T18:56:02Z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0x01010054018D857FBA404490FEE17F3C63E596</vt:lpwstr>
  </property>
  <property fmtid="{D5CDD505-2E9C-101B-9397-08002B2CF9AE}" pid="3" name="MediaServiceImageTags">
    <vt:lpwstr/>
  </property>
</Properties>
</file>