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5438F-F763-4E8C-BEA1-46F06EF8CB95}" v="57" dt="2022-01-11T20:12:49.014"/>
    <p1510:client id="{737BBD2E-CEE7-36C3-C0CE-09E518F3FA38}" v="95" dt="2023-03-02T18:39:20.766"/>
    <p1510:client id="{A5675EC5-77C4-7F81-D88C-63478ABC4787}" v="20" dt="2023-03-02T18:55:03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e Maxwell" userId="a6c6268cd85c6a74" providerId="LiveId" clId="{2395438F-F763-4E8C-BEA1-46F06EF8CB95}"/>
    <pc:docChg chg="custSel delSld modSld">
      <pc:chgData name="Allie Maxwell" userId="a6c6268cd85c6a74" providerId="LiveId" clId="{2395438F-F763-4E8C-BEA1-46F06EF8CB95}" dt="2022-01-11T20:12:54.740" v="1465" actId="1076"/>
      <pc:docMkLst>
        <pc:docMk/>
      </pc:docMkLst>
      <pc:sldChg chg="addSp delSp modSp mod">
        <pc:chgData name="Allie Maxwell" userId="a6c6268cd85c6a74" providerId="LiveId" clId="{2395438F-F763-4E8C-BEA1-46F06EF8CB95}" dt="2022-01-11T20:12:54.740" v="1465" actId="1076"/>
        <pc:sldMkLst>
          <pc:docMk/>
          <pc:sldMk cId="3013086804" sldId="257"/>
        </pc:sldMkLst>
        <pc:spChg chg="mod">
          <ac:chgData name="Allie Maxwell" userId="a6c6268cd85c6a74" providerId="LiveId" clId="{2395438F-F763-4E8C-BEA1-46F06EF8CB95}" dt="2022-01-06T21:11:41.171" v="12" actId="20577"/>
          <ac:spMkLst>
            <pc:docMk/>
            <pc:sldMk cId="3013086804" sldId="257"/>
            <ac:spMk id="3" creationId="{65952FF1-9863-424F-9628-811D2140D2AA}"/>
          </ac:spMkLst>
        </pc:spChg>
        <pc:spChg chg="mod">
          <ac:chgData name="Allie Maxwell" userId="a6c6268cd85c6a74" providerId="LiveId" clId="{2395438F-F763-4E8C-BEA1-46F06EF8CB95}" dt="2022-01-11T19:27:48.848" v="1440" actId="20577"/>
          <ac:spMkLst>
            <pc:docMk/>
            <pc:sldMk cId="3013086804" sldId="257"/>
            <ac:spMk id="4" creationId="{B27B680E-F0BF-4140-94D3-64071B24138B}"/>
          </ac:spMkLst>
        </pc:spChg>
        <pc:picChg chg="add mod">
          <ac:chgData name="Allie Maxwell" userId="a6c6268cd85c6a74" providerId="LiveId" clId="{2395438F-F763-4E8C-BEA1-46F06EF8CB95}" dt="2022-01-11T20:12:54.740" v="1465" actId="1076"/>
          <ac:picMkLst>
            <pc:docMk/>
            <pc:sldMk cId="3013086804" sldId="257"/>
            <ac:picMk id="5" creationId="{E8E9F286-B31E-44EC-8478-2AD8EEF0B922}"/>
          </ac:picMkLst>
        </pc:picChg>
        <pc:picChg chg="add del mod">
          <ac:chgData name="Allie Maxwell" userId="a6c6268cd85c6a74" providerId="LiveId" clId="{2395438F-F763-4E8C-BEA1-46F06EF8CB95}" dt="2022-01-11T20:12:27.480" v="1460" actId="478"/>
          <ac:picMkLst>
            <pc:docMk/>
            <pc:sldMk cId="3013086804" sldId="257"/>
            <ac:picMk id="2050" creationId="{EB405A40-0F4D-43D2-BA1A-678D479759EB}"/>
          </ac:picMkLst>
        </pc:picChg>
      </pc:sldChg>
      <pc:sldChg chg="addSp delSp modSp mod">
        <pc:chgData name="Allie Maxwell" userId="a6c6268cd85c6a74" providerId="LiveId" clId="{2395438F-F763-4E8C-BEA1-46F06EF8CB95}" dt="2022-01-06T21:27:56.635" v="546" actId="14100"/>
        <pc:sldMkLst>
          <pc:docMk/>
          <pc:sldMk cId="1253635747" sldId="259"/>
        </pc:sldMkLst>
        <pc:spChg chg="mod">
          <ac:chgData name="Allie Maxwell" userId="a6c6268cd85c6a74" providerId="LiveId" clId="{2395438F-F763-4E8C-BEA1-46F06EF8CB95}" dt="2022-01-06T21:15:40.650" v="341" actId="20577"/>
          <ac:spMkLst>
            <pc:docMk/>
            <pc:sldMk cId="1253635747" sldId="259"/>
            <ac:spMk id="3" creationId="{A06B4BC3-BAA5-4E52-8AAD-7913BAB7C8FA}"/>
          </ac:spMkLst>
        </pc:spChg>
        <pc:spChg chg="mod">
          <ac:chgData name="Allie Maxwell" userId="a6c6268cd85c6a74" providerId="LiveId" clId="{2395438F-F763-4E8C-BEA1-46F06EF8CB95}" dt="2022-01-06T21:18:41.583" v="473" actId="5793"/>
          <ac:spMkLst>
            <pc:docMk/>
            <pc:sldMk cId="1253635747" sldId="259"/>
            <ac:spMk id="4" creationId="{9C1DBBF2-004E-42EC-B9C7-352C5CCBC77A}"/>
          </ac:spMkLst>
        </pc:spChg>
        <pc:picChg chg="add del mod">
          <ac:chgData name="Allie Maxwell" userId="a6c6268cd85c6a74" providerId="LiveId" clId="{2395438F-F763-4E8C-BEA1-46F06EF8CB95}" dt="2022-01-06T21:27:36.789" v="541" actId="478"/>
          <ac:picMkLst>
            <pc:docMk/>
            <pc:sldMk cId="1253635747" sldId="259"/>
            <ac:picMk id="1026" creationId="{F3E360F5-B403-4630-82F9-7C90EE8D6A52}"/>
          </ac:picMkLst>
        </pc:picChg>
        <pc:picChg chg="add mod">
          <ac:chgData name="Allie Maxwell" userId="a6c6268cd85c6a74" providerId="LiveId" clId="{2395438F-F763-4E8C-BEA1-46F06EF8CB95}" dt="2022-01-06T21:27:56.635" v="546" actId="14100"/>
          <ac:picMkLst>
            <pc:docMk/>
            <pc:sldMk cId="1253635747" sldId="259"/>
            <ac:picMk id="1028" creationId="{9360BF19-15E6-4170-A460-571F4DACDDF5}"/>
          </ac:picMkLst>
        </pc:picChg>
      </pc:sldChg>
      <pc:sldChg chg="del">
        <pc:chgData name="Allie Maxwell" userId="a6c6268cd85c6a74" providerId="LiveId" clId="{2395438F-F763-4E8C-BEA1-46F06EF8CB95}" dt="2022-01-11T19:13:54.678" v="1252" actId="47"/>
        <pc:sldMkLst>
          <pc:docMk/>
          <pc:sldMk cId="1334012941" sldId="260"/>
        </pc:sldMkLst>
      </pc:sldChg>
      <pc:sldChg chg="addSp delSp modSp mod">
        <pc:chgData name="Allie Maxwell" userId="a6c6268cd85c6a74" providerId="LiveId" clId="{2395438F-F763-4E8C-BEA1-46F06EF8CB95}" dt="2022-01-11T20:10:50.367" v="1448" actId="1076"/>
        <pc:sldMkLst>
          <pc:docMk/>
          <pc:sldMk cId="3419950735" sldId="261"/>
        </pc:sldMkLst>
        <pc:spChg chg="mod">
          <ac:chgData name="Allie Maxwell" userId="a6c6268cd85c6a74" providerId="LiveId" clId="{2395438F-F763-4E8C-BEA1-46F06EF8CB95}" dt="2022-01-06T21:15:47.910" v="356" actId="20577"/>
          <ac:spMkLst>
            <pc:docMk/>
            <pc:sldMk cId="3419950735" sldId="261"/>
            <ac:spMk id="3" creationId="{A06B4BC3-BAA5-4E52-8AAD-7913BAB7C8FA}"/>
          </ac:spMkLst>
        </pc:spChg>
        <pc:spChg chg="mod">
          <ac:chgData name="Allie Maxwell" userId="a6c6268cd85c6a74" providerId="LiveId" clId="{2395438F-F763-4E8C-BEA1-46F06EF8CB95}" dt="2022-01-06T21:43:11.803" v="1231" actId="20577"/>
          <ac:spMkLst>
            <pc:docMk/>
            <pc:sldMk cId="3419950735" sldId="261"/>
            <ac:spMk id="4" creationId="{9C1DBBF2-004E-42EC-B9C7-352C5CCBC77A}"/>
          </ac:spMkLst>
        </pc:spChg>
        <pc:picChg chg="add del mod">
          <ac:chgData name="Allie Maxwell" userId="a6c6268cd85c6a74" providerId="LiveId" clId="{2395438F-F763-4E8C-BEA1-46F06EF8CB95}" dt="2022-01-06T21:28:57.424" v="547" actId="478"/>
          <ac:picMkLst>
            <pc:docMk/>
            <pc:sldMk cId="3419950735" sldId="261"/>
            <ac:picMk id="2050" creationId="{00868D5F-E8AD-4725-8D4E-1443FC90DC58}"/>
          </ac:picMkLst>
        </pc:picChg>
        <pc:picChg chg="add mod">
          <ac:chgData name="Allie Maxwell" userId="a6c6268cd85c6a74" providerId="LiveId" clId="{2395438F-F763-4E8C-BEA1-46F06EF8CB95}" dt="2022-01-11T20:10:50.367" v="1448" actId="1076"/>
          <ac:picMkLst>
            <pc:docMk/>
            <pc:sldMk cId="3419950735" sldId="261"/>
            <ac:picMk id="2052" creationId="{DC24D104-6651-4E0E-AC1F-A55EAD3F286B}"/>
          </ac:picMkLst>
        </pc:picChg>
      </pc:sldChg>
      <pc:sldChg chg="addSp modSp mod">
        <pc:chgData name="Allie Maxwell" userId="a6c6268cd85c6a74" providerId="LiveId" clId="{2395438F-F763-4E8C-BEA1-46F06EF8CB95}" dt="2022-01-11T19:12:28.524" v="1244" actId="1076"/>
        <pc:sldMkLst>
          <pc:docMk/>
          <pc:sldMk cId="2570525256" sldId="262"/>
        </pc:sldMkLst>
        <pc:spChg chg="mod">
          <ac:chgData name="Allie Maxwell" userId="a6c6268cd85c6a74" providerId="LiveId" clId="{2395438F-F763-4E8C-BEA1-46F06EF8CB95}" dt="2022-01-06T21:15:54.642" v="371" actId="20577"/>
          <ac:spMkLst>
            <pc:docMk/>
            <pc:sldMk cId="2570525256" sldId="262"/>
            <ac:spMk id="3" creationId="{A06B4BC3-BAA5-4E52-8AAD-7913BAB7C8FA}"/>
          </ac:spMkLst>
        </pc:spChg>
        <pc:spChg chg="mod">
          <ac:chgData name="Allie Maxwell" userId="a6c6268cd85c6a74" providerId="LiveId" clId="{2395438F-F763-4E8C-BEA1-46F06EF8CB95}" dt="2022-01-11T19:12:28.524" v="1244" actId="1076"/>
          <ac:spMkLst>
            <pc:docMk/>
            <pc:sldMk cId="2570525256" sldId="262"/>
            <ac:spMk id="4" creationId="{9C1DBBF2-004E-42EC-B9C7-352C5CCBC77A}"/>
          </ac:spMkLst>
        </pc:spChg>
        <pc:picChg chg="add mod">
          <ac:chgData name="Allie Maxwell" userId="a6c6268cd85c6a74" providerId="LiveId" clId="{2395438F-F763-4E8C-BEA1-46F06EF8CB95}" dt="2022-01-11T19:12:10.506" v="1242" actId="14100"/>
          <ac:picMkLst>
            <pc:docMk/>
            <pc:sldMk cId="2570525256" sldId="262"/>
            <ac:picMk id="1026" creationId="{8EEE80AE-6473-451E-B5FB-C09361AFD5BC}"/>
          </ac:picMkLst>
        </pc:picChg>
      </pc:sldChg>
      <pc:sldChg chg="addSp delSp modSp mod">
        <pc:chgData name="Allie Maxwell" userId="a6c6268cd85c6a74" providerId="LiveId" clId="{2395438F-F763-4E8C-BEA1-46F06EF8CB95}" dt="2022-01-11T20:10:39.173" v="1447" actId="1076"/>
        <pc:sldMkLst>
          <pc:docMk/>
          <pc:sldMk cId="4225904081" sldId="263"/>
        </pc:sldMkLst>
        <pc:spChg chg="mod">
          <ac:chgData name="Allie Maxwell" userId="a6c6268cd85c6a74" providerId="LiveId" clId="{2395438F-F763-4E8C-BEA1-46F06EF8CB95}" dt="2022-01-06T21:16:02.727" v="386" actId="20577"/>
          <ac:spMkLst>
            <pc:docMk/>
            <pc:sldMk cId="4225904081" sldId="263"/>
            <ac:spMk id="3" creationId="{A06B4BC3-BAA5-4E52-8AAD-7913BAB7C8FA}"/>
          </ac:spMkLst>
        </pc:spChg>
        <pc:spChg chg="mod">
          <ac:chgData name="Allie Maxwell" userId="a6c6268cd85c6a74" providerId="LiveId" clId="{2395438F-F763-4E8C-BEA1-46F06EF8CB95}" dt="2022-01-06T21:21:18.788" v="526" actId="20577"/>
          <ac:spMkLst>
            <pc:docMk/>
            <pc:sldMk cId="4225904081" sldId="263"/>
            <ac:spMk id="4" creationId="{9C1DBBF2-004E-42EC-B9C7-352C5CCBC77A}"/>
          </ac:spMkLst>
        </pc:spChg>
        <pc:picChg chg="add mod modCrop">
          <ac:chgData name="Allie Maxwell" userId="a6c6268cd85c6a74" providerId="LiveId" clId="{2395438F-F763-4E8C-BEA1-46F06EF8CB95}" dt="2022-01-11T20:10:39.173" v="1447" actId="1076"/>
          <ac:picMkLst>
            <pc:docMk/>
            <pc:sldMk cId="4225904081" sldId="263"/>
            <ac:picMk id="5" creationId="{328ED9B0-2AB0-4D73-859A-EDDBF866244E}"/>
          </ac:picMkLst>
        </pc:picChg>
        <pc:picChg chg="add del mod">
          <ac:chgData name="Allie Maxwell" userId="a6c6268cd85c6a74" providerId="LiveId" clId="{2395438F-F763-4E8C-BEA1-46F06EF8CB95}" dt="2022-01-06T21:31:07.888" v="549" actId="478"/>
          <ac:picMkLst>
            <pc:docMk/>
            <pc:sldMk cId="4225904081" sldId="263"/>
            <ac:picMk id="3074" creationId="{80D7BDB2-49D2-48BB-BF58-3F64DB0F3DFB}"/>
          </ac:picMkLst>
        </pc:picChg>
        <pc:picChg chg="add del mod">
          <ac:chgData name="Allie Maxwell" userId="a6c6268cd85c6a74" providerId="LiveId" clId="{2395438F-F763-4E8C-BEA1-46F06EF8CB95}" dt="2022-01-06T21:36:16.032" v="559" actId="478"/>
          <ac:picMkLst>
            <pc:docMk/>
            <pc:sldMk cId="4225904081" sldId="263"/>
            <ac:picMk id="3076" creationId="{75A6ADF9-52CF-4B53-9547-93B6EE02DC47}"/>
          </ac:picMkLst>
        </pc:picChg>
      </pc:sldChg>
      <pc:sldChg chg="addSp modSp mod">
        <pc:chgData name="Allie Maxwell" userId="a6c6268cd85c6a74" providerId="LiveId" clId="{2395438F-F763-4E8C-BEA1-46F06EF8CB95}" dt="2022-01-11T20:12:07.572" v="1459" actId="18131"/>
        <pc:sldMkLst>
          <pc:docMk/>
          <pc:sldMk cId="2862049017" sldId="264"/>
        </pc:sldMkLst>
        <pc:spChg chg="mod">
          <ac:chgData name="Allie Maxwell" userId="a6c6268cd85c6a74" providerId="LiveId" clId="{2395438F-F763-4E8C-BEA1-46F06EF8CB95}" dt="2022-01-11T19:24:48.204" v="1430" actId="20577"/>
          <ac:spMkLst>
            <pc:docMk/>
            <pc:sldMk cId="2862049017" sldId="264"/>
            <ac:spMk id="3" creationId="{A06B4BC3-BAA5-4E52-8AAD-7913BAB7C8FA}"/>
          </ac:spMkLst>
        </pc:spChg>
        <pc:spChg chg="mod">
          <ac:chgData name="Allie Maxwell" userId="a6c6268cd85c6a74" providerId="LiveId" clId="{2395438F-F763-4E8C-BEA1-46F06EF8CB95}" dt="2022-01-11T19:27:19.265" v="1436" actId="14100"/>
          <ac:spMkLst>
            <pc:docMk/>
            <pc:sldMk cId="2862049017" sldId="264"/>
            <ac:spMk id="4" creationId="{9C1DBBF2-004E-42EC-B9C7-352C5CCBC77A}"/>
          </ac:spMkLst>
        </pc:spChg>
        <pc:picChg chg="add mod modCrop">
          <ac:chgData name="Allie Maxwell" userId="a6c6268cd85c6a74" providerId="LiveId" clId="{2395438F-F763-4E8C-BEA1-46F06EF8CB95}" dt="2022-01-11T20:12:07.572" v="1459" actId="18131"/>
          <ac:picMkLst>
            <pc:docMk/>
            <pc:sldMk cId="2862049017" sldId="264"/>
            <ac:picMk id="5" creationId="{B033333C-4520-4328-9CD8-492E302633BC}"/>
          </ac:picMkLst>
        </pc:picChg>
      </pc:sldChg>
      <pc:sldChg chg="del">
        <pc:chgData name="Allie Maxwell" userId="a6c6268cd85c6a74" providerId="LiveId" clId="{2395438F-F763-4E8C-BEA1-46F06EF8CB95}" dt="2022-01-11T19:13:52.727" v="1250" actId="47"/>
        <pc:sldMkLst>
          <pc:docMk/>
          <pc:sldMk cId="79416362" sldId="265"/>
        </pc:sldMkLst>
      </pc:sldChg>
      <pc:sldChg chg="del">
        <pc:chgData name="Allie Maxwell" userId="a6c6268cd85c6a74" providerId="LiveId" clId="{2395438F-F763-4E8C-BEA1-46F06EF8CB95}" dt="2022-01-11T19:13:53.622" v="1251" actId="47"/>
        <pc:sldMkLst>
          <pc:docMk/>
          <pc:sldMk cId="3738195090" sldId="266"/>
        </pc:sldMkLst>
      </pc:sldChg>
    </pc:docChg>
  </pc:docChgLst>
  <pc:docChgLst>
    <pc:chgData name="Allison Maxwell" userId="S::amaxwell@dogguides.com::3c3e1aa1-9b3c-422b-8517-d30c3f762f5f" providerId="AD" clId="Web-{A5675EC5-77C4-7F81-D88C-63478ABC4787}"/>
    <pc:docChg chg="addSld delSld modSld">
      <pc:chgData name="Allison Maxwell" userId="S::amaxwell@dogguides.com::3c3e1aa1-9b3c-422b-8517-d30c3f762f5f" providerId="AD" clId="Web-{A5675EC5-77C4-7F81-D88C-63478ABC4787}" dt="2023-03-02T18:55:01.728" v="14" actId="20577"/>
      <pc:docMkLst>
        <pc:docMk/>
      </pc:docMkLst>
      <pc:sldChg chg="del">
        <pc:chgData name="Allison Maxwell" userId="S::amaxwell@dogguides.com::3c3e1aa1-9b3c-422b-8517-d30c3f762f5f" providerId="AD" clId="Web-{A5675EC5-77C4-7F81-D88C-63478ABC4787}" dt="2023-03-02T18:54:25.383" v="0"/>
        <pc:sldMkLst>
          <pc:docMk/>
          <pc:sldMk cId="3271415837" sldId="256"/>
        </pc:sldMkLst>
      </pc:sldChg>
      <pc:sldChg chg="modSp">
        <pc:chgData name="Allison Maxwell" userId="S::amaxwell@dogguides.com::3c3e1aa1-9b3c-422b-8517-d30c3f762f5f" providerId="AD" clId="Web-{A5675EC5-77C4-7F81-D88C-63478ABC4787}" dt="2023-03-02T18:54:30.930" v="1" actId="20577"/>
        <pc:sldMkLst>
          <pc:docMk/>
          <pc:sldMk cId="1253635747" sldId="259"/>
        </pc:sldMkLst>
        <pc:spChg chg="mod">
          <ac:chgData name="Allison Maxwell" userId="S::amaxwell@dogguides.com::3c3e1aa1-9b3c-422b-8517-d30c3f762f5f" providerId="AD" clId="Web-{A5675EC5-77C4-7F81-D88C-63478ABC4787}" dt="2023-03-02T18:54:30.930" v="1" actId="20577"/>
          <ac:spMkLst>
            <pc:docMk/>
            <pc:sldMk cId="1253635747" sldId="259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A5675EC5-77C4-7F81-D88C-63478ABC4787}" dt="2023-03-02T18:54:37.696" v="6" actId="20577"/>
        <pc:sldMkLst>
          <pc:docMk/>
          <pc:sldMk cId="3419950735" sldId="261"/>
        </pc:sldMkLst>
        <pc:spChg chg="mod">
          <ac:chgData name="Allison Maxwell" userId="S::amaxwell@dogguides.com::3c3e1aa1-9b3c-422b-8517-d30c3f762f5f" providerId="AD" clId="Web-{A5675EC5-77C4-7F81-D88C-63478ABC4787}" dt="2023-03-02T18:54:37.696" v="6" actId="20577"/>
          <ac:spMkLst>
            <pc:docMk/>
            <pc:sldMk cId="3419950735" sldId="261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A5675EC5-77C4-7F81-D88C-63478ABC4787}" dt="2023-03-02T18:54:43.618" v="7" actId="20577"/>
        <pc:sldMkLst>
          <pc:docMk/>
          <pc:sldMk cId="2570525256" sldId="262"/>
        </pc:sldMkLst>
        <pc:spChg chg="mod">
          <ac:chgData name="Allison Maxwell" userId="S::amaxwell@dogguides.com::3c3e1aa1-9b3c-422b-8517-d30c3f762f5f" providerId="AD" clId="Web-{A5675EC5-77C4-7F81-D88C-63478ABC4787}" dt="2023-03-02T18:54:43.618" v="7" actId="20577"/>
          <ac:spMkLst>
            <pc:docMk/>
            <pc:sldMk cId="2570525256" sldId="262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A5675EC5-77C4-7F81-D88C-63478ABC4787}" dt="2023-03-02T18:54:52.165" v="9" actId="20577"/>
        <pc:sldMkLst>
          <pc:docMk/>
          <pc:sldMk cId="4225904081" sldId="263"/>
        </pc:sldMkLst>
        <pc:spChg chg="mod">
          <ac:chgData name="Allison Maxwell" userId="S::amaxwell@dogguides.com::3c3e1aa1-9b3c-422b-8517-d30c3f762f5f" providerId="AD" clId="Web-{A5675EC5-77C4-7F81-D88C-63478ABC4787}" dt="2023-03-02T18:54:52.165" v="9" actId="20577"/>
          <ac:spMkLst>
            <pc:docMk/>
            <pc:sldMk cId="4225904081" sldId="263"/>
            <ac:spMk id="3" creationId="{A06B4BC3-BAA5-4E52-8AAD-7913BAB7C8FA}"/>
          </ac:spMkLst>
        </pc:spChg>
      </pc:sldChg>
      <pc:sldChg chg="modSp add del">
        <pc:chgData name="Allison Maxwell" userId="S::amaxwell@dogguides.com::3c3e1aa1-9b3c-422b-8517-d30c3f762f5f" providerId="AD" clId="Web-{A5675EC5-77C4-7F81-D88C-63478ABC4787}" dt="2023-03-02T18:55:01.728" v="14" actId="20577"/>
        <pc:sldMkLst>
          <pc:docMk/>
          <pc:sldMk cId="2862049017" sldId="264"/>
        </pc:sldMkLst>
        <pc:spChg chg="mod">
          <ac:chgData name="Allison Maxwell" userId="S::amaxwell@dogguides.com::3c3e1aa1-9b3c-422b-8517-d30c3f762f5f" providerId="AD" clId="Web-{A5675EC5-77C4-7F81-D88C-63478ABC4787}" dt="2023-03-02T18:55:01.728" v="14" actId="20577"/>
          <ac:spMkLst>
            <pc:docMk/>
            <pc:sldMk cId="2862049017" sldId="264"/>
            <ac:spMk id="3" creationId="{A06B4BC3-BAA5-4E52-8AAD-7913BAB7C8FA}"/>
          </ac:spMkLst>
        </pc:spChg>
      </pc:sldChg>
    </pc:docChg>
  </pc:docChgLst>
  <pc:docChgLst>
    <pc:chgData name="Allison Maxwell" userId="S::amaxwell@dogguides.com::3c3e1aa1-9b3c-422b-8517-d30c3f762f5f" providerId="AD" clId="Web-{737BBD2E-CEE7-36C3-C0CE-09E518F3FA38}"/>
    <pc:docChg chg="modSld">
      <pc:chgData name="Allison Maxwell" userId="S::amaxwell@dogguides.com::3c3e1aa1-9b3c-422b-8517-d30c3f762f5f" providerId="AD" clId="Web-{737BBD2E-CEE7-36C3-C0CE-09E518F3FA38}" dt="2023-03-02T18:39:20.766" v="92" actId="20577"/>
      <pc:docMkLst>
        <pc:docMk/>
      </pc:docMkLst>
      <pc:sldChg chg="modSp">
        <pc:chgData name="Allison Maxwell" userId="S::amaxwell@dogguides.com::3c3e1aa1-9b3c-422b-8517-d30c3f762f5f" providerId="AD" clId="Web-{737BBD2E-CEE7-36C3-C0CE-09E518F3FA38}" dt="2023-03-02T18:35:50.814" v="6" actId="20577"/>
        <pc:sldMkLst>
          <pc:docMk/>
          <pc:sldMk cId="3013086804" sldId="257"/>
        </pc:sldMkLst>
        <pc:spChg chg="mod">
          <ac:chgData name="Allison Maxwell" userId="S::amaxwell@dogguides.com::3c3e1aa1-9b3c-422b-8517-d30c3f762f5f" providerId="AD" clId="Web-{737BBD2E-CEE7-36C3-C0CE-09E518F3FA38}" dt="2023-03-02T18:35:50.814" v="6" actId="20577"/>
          <ac:spMkLst>
            <pc:docMk/>
            <pc:sldMk cId="3013086804" sldId="257"/>
            <ac:spMk id="4" creationId="{B27B680E-F0BF-4140-94D3-64071B24138B}"/>
          </ac:spMkLst>
        </pc:spChg>
      </pc:sldChg>
      <pc:sldChg chg="modSp">
        <pc:chgData name="Allison Maxwell" userId="S::amaxwell@dogguides.com::3c3e1aa1-9b3c-422b-8517-d30c3f762f5f" providerId="AD" clId="Web-{737BBD2E-CEE7-36C3-C0CE-09E518F3FA38}" dt="2023-03-02T18:39:20.766" v="92" actId="20577"/>
        <pc:sldMkLst>
          <pc:docMk/>
          <pc:sldMk cId="4225904081" sldId="263"/>
        </pc:sldMkLst>
        <pc:spChg chg="mod">
          <ac:chgData name="Allison Maxwell" userId="S::amaxwell@dogguides.com::3c3e1aa1-9b3c-422b-8517-d30c3f762f5f" providerId="AD" clId="Web-{737BBD2E-CEE7-36C3-C0CE-09E518F3FA38}" dt="2023-03-02T18:37:43.970" v="13" actId="20577"/>
          <ac:spMkLst>
            <pc:docMk/>
            <pc:sldMk cId="4225904081" sldId="263"/>
            <ac:spMk id="3" creationId="{A06B4BC3-BAA5-4E52-8AAD-7913BAB7C8FA}"/>
          </ac:spMkLst>
        </pc:spChg>
        <pc:spChg chg="mod">
          <ac:chgData name="Allison Maxwell" userId="S::amaxwell@dogguides.com::3c3e1aa1-9b3c-422b-8517-d30c3f762f5f" providerId="AD" clId="Web-{737BBD2E-CEE7-36C3-C0CE-09E518F3FA38}" dt="2023-03-02T18:39:20.766" v="92" actId="20577"/>
          <ac:spMkLst>
            <pc:docMk/>
            <pc:sldMk cId="4225904081" sldId="263"/>
            <ac:spMk id="4" creationId="{9C1DBBF2-004E-42EC-B9C7-352C5CCBC7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B83-BE31-432A-ACD0-850AF3F4C7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52FF1-9863-424F-9628-811D2140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Equipment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B680E-F0BF-4140-94D3-64071B24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738"/>
            <a:ext cx="5132614" cy="4721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Collar</a:t>
            </a:r>
          </a:p>
          <a:p>
            <a:pPr lvl="1"/>
            <a:r>
              <a:rPr lang="en-CA" dirty="0"/>
              <a:t>Flat style only</a:t>
            </a:r>
          </a:p>
          <a:p>
            <a:r>
              <a:rPr lang="en-CA" dirty="0"/>
              <a:t>Leash</a:t>
            </a:r>
          </a:p>
          <a:p>
            <a:pPr lvl="1"/>
            <a:r>
              <a:rPr lang="en-CA" dirty="0"/>
              <a:t>Fabric or leather 4ft or 6ft</a:t>
            </a:r>
          </a:p>
          <a:p>
            <a:r>
              <a:rPr lang="en-CA" dirty="0"/>
              <a:t>Jacket</a:t>
            </a:r>
          </a:p>
          <a:p>
            <a:pPr lvl="1"/>
            <a:r>
              <a:rPr lang="en-CA" dirty="0"/>
              <a:t>Supplied by Dog Guides</a:t>
            </a:r>
          </a:p>
          <a:p>
            <a:r>
              <a:rPr lang="en-CA" dirty="0"/>
              <a:t>Head halter</a:t>
            </a:r>
            <a:endParaRPr lang="en-CA" dirty="0">
              <a:ea typeface="Calibri"/>
              <a:cs typeface="Calibri"/>
            </a:endParaRPr>
          </a:p>
          <a:p>
            <a:pPr lvl="1"/>
            <a:r>
              <a:rPr lang="en-CA" dirty="0"/>
              <a:t>Supplied by Dog Guides</a:t>
            </a:r>
          </a:p>
          <a:p>
            <a:r>
              <a:rPr lang="en-CA" dirty="0"/>
              <a:t>Crate</a:t>
            </a:r>
          </a:p>
          <a:p>
            <a:pPr lvl="1"/>
            <a:r>
              <a:rPr lang="en-CA" dirty="0"/>
              <a:t>Supplied by Dog Guides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5" name="Picture 4" descr="A dog with a bandana on its head&#10;&#10;Description automatically generated with low confidence">
            <a:extLst>
              <a:ext uri="{FF2B5EF4-FFF2-40B4-BE49-F238E27FC236}">
                <a16:creationId xmlns:a16="http://schemas.microsoft.com/office/drawing/2014/main" id="{E8E9F286-B31E-44EC-8478-2AD8EEF0B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30" y="1304017"/>
            <a:ext cx="3540919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23907" cy="4738461"/>
          </a:xfrm>
        </p:spPr>
        <p:txBody>
          <a:bodyPr/>
          <a:lstStyle/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Puppy wears a collar in the kennel before going home, so they are used to the feel</a:t>
            </a: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collar will be uncomfortable and/or ineffective if not fitted properly</a:t>
            </a: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a flat collar, you should be able to slide two fingers flat against the neck under the collar with minor effort/resistance from the collar</a:t>
            </a: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Check the fit on a regular basis as puppy is growing, and as most adjustment fixtures can loosen over time</a:t>
            </a:r>
          </a:p>
          <a:p>
            <a:r>
              <a:rPr lang="en-US" sz="18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Do not take off collar by yanking it over puppy’s head</a:t>
            </a:r>
          </a:p>
          <a:p>
            <a:r>
              <a:rPr lang="en-US" sz="18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Remember to take puppy’s collar off while they are in the crate, as it can get caught and cause choking</a:t>
            </a:r>
          </a:p>
          <a:p>
            <a:pPr marL="0" indent="0">
              <a:buNone/>
            </a:pPr>
            <a:endParaRPr lang="en-CA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60BF19-15E6-4170-A460-571F4DACD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32"/>
          <a:stretch/>
        </p:blipFill>
        <p:spPr bwMode="auto">
          <a:xfrm>
            <a:off x="8169925" y="1690687"/>
            <a:ext cx="3837017" cy="34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9414" cy="4351338"/>
          </a:xfrm>
        </p:spPr>
        <p:txBody>
          <a:bodyPr>
            <a:normAutofit/>
          </a:bodyPr>
          <a:lstStyle/>
          <a:p>
            <a:r>
              <a:rPr lang="en-CA" sz="1900" dirty="0"/>
              <a:t>Puppy can get used to having a leash attached to their collar by clipping the leash to the collar and allowing puppy to walk while it drags behind them (while supervised)</a:t>
            </a:r>
          </a:p>
          <a:p>
            <a:r>
              <a:rPr lang="en-CA" sz="1900" dirty="0"/>
              <a:t>The leash should be in a nice ‘J’ shape with no tension when walking with puppy</a:t>
            </a:r>
          </a:p>
          <a:p>
            <a:r>
              <a:rPr lang="en-CA" sz="1900" dirty="0"/>
              <a:t>If puppy tends to carry part of the leash in their mouth on walks, try to treat puppy more frequently so they do not have time to carry it</a:t>
            </a:r>
          </a:p>
          <a:p>
            <a:r>
              <a:rPr lang="en-CA" sz="1900" dirty="0"/>
              <a:t>Puppy may get excited when you bring the leash out, so have puppy in a sit to have their collar clipped to the leash</a:t>
            </a:r>
          </a:p>
          <a:p>
            <a:r>
              <a:rPr lang="en-CA" sz="1900" dirty="0"/>
              <a:t>Leash corrections are </a:t>
            </a:r>
            <a:r>
              <a:rPr lang="en-CA" sz="1900"/>
              <a:t>not permitted</a:t>
            </a:r>
          </a:p>
          <a:p>
            <a:endParaRPr lang="en-CA" sz="1900"/>
          </a:p>
          <a:p>
            <a:pPr marL="0" indent="0">
              <a:buNone/>
            </a:pPr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C24D104-6651-4E0E-AC1F-A55EAD3F2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41520"/>
          <a:stretch/>
        </p:blipFill>
        <p:spPr bwMode="auto">
          <a:xfrm>
            <a:off x="8948056" y="1331460"/>
            <a:ext cx="2808515" cy="39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Jacket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7255329" cy="4833257"/>
          </a:xfrm>
        </p:spPr>
        <p:txBody>
          <a:bodyPr>
            <a:normAutofit/>
          </a:bodyPr>
          <a:lstStyle/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Puppy jackets come in two styles, a buckle style and cape style with Velcro</a:t>
            </a:r>
          </a:p>
          <a:p>
            <a:pPr lvl="1"/>
            <a:r>
              <a:rPr lang="en-US" sz="14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styles come in a variety of sizes, however, the cape style does go to bigger sizes</a:t>
            </a:r>
          </a:p>
          <a:p>
            <a:pPr lvl="1"/>
            <a:r>
              <a:rPr lang="en-US" sz="14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Jackets should fit comfortably, not being too tight or too loose</a:t>
            </a: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do not amend the jacket yourself if there is an issue. </a:t>
            </a: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Introduce the coat in the home, putting it on at mealtimes to help develop a positive association, and removing the jacket when pup is finished their meal </a:t>
            </a:r>
          </a:p>
          <a:p>
            <a:r>
              <a:rPr lang="en-US" sz="18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short in-home training sessions, put the jacket on, ask pup to do a few sits, give a few treats, encourage puppy to follow or come to you, give a few more treats and take the jacket off</a:t>
            </a:r>
          </a:p>
          <a:p>
            <a:pPr algn="just" hangingPunct="0"/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People can pet puppy in jacket if puppy is sitting and calm</a:t>
            </a:r>
            <a:endParaRPr lang="en-CA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Ideally the jacket means work time</a:t>
            </a:r>
            <a:endParaRPr lang="en-CA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Always give puppy an opportunity to relieve themself before you put their jacket on</a:t>
            </a:r>
            <a:endParaRPr lang="en-CA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EE80AE-6473-451E-B5FB-C09361AFD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3730" r="5222"/>
          <a:stretch/>
        </p:blipFill>
        <p:spPr bwMode="auto">
          <a:xfrm>
            <a:off x="8455057" y="1306286"/>
            <a:ext cx="3622641" cy="39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Head Halter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37"/>
            <a:ext cx="7124700" cy="5214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 </a:t>
            </a:r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needs to be adjusted for comfort for effectiveness, as an ill fitted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 head halter</a:t>
            </a:r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can easily be removed, can impede them from opening their mouth fully, or can pull into the eyes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  </a:t>
            </a:r>
            <a:endParaRPr lang="en-US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400" kern="1400" dirty="0">
                <a:latin typeface="Arial"/>
                <a:ea typeface="Times New Roman" panose="02020603050405020304" pitchFamily="18" charset="0"/>
                <a:cs typeface="Arial"/>
              </a:rPr>
              <a:t>Head halters</a:t>
            </a:r>
            <a:r>
              <a:rPr lang="en-US" sz="14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come in a variety of sizes, so ensure the </a:t>
            </a:r>
            <a:r>
              <a:rPr lang="en-US" sz="1400" kern="1400" dirty="0">
                <a:latin typeface="Arial"/>
                <a:ea typeface="Times New Roman" panose="02020603050405020304" pitchFamily="18" charset="0"/>
                <a:cs typeface="Arial"/>
              </a:rPr>
              <a:t>head halter fits</a:t>
            </a:r>
            <a:r>
              <a:rPr lang="en-US" sz="14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as puppy grows</a:t>
            </a:r>
          </a:p>
          <a:p>
            <a:pPr lvl="1"/>
            <a:r>
              <a:rPr lang="en-US" sz="14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Please do not amend the </a:t>
            </a:r>
            <a:r>
              <a:rPr lang="en-US" sz="1400" kern="1400" dirty="0">
                <a:latin typeface="Arial"/>
                <a:ea typeface="Times New Roman" panose="02020603050405020304" pitchFamily="18" charset="0"/>
                <a:cs typeface="Arial"/>
              </a:rPr>
              <a:t>head halter</a:t>
            </a:r>
            <a:r>
              <a:rPr lang="en-US" sz="14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yourself if there is an issue</a:t>
            </a:r>
            <a:endParaRPr lang="en-CA" sz="1400" kern="14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US" sz="18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 by holding a treat through the opening that goes over the nose, when puppy puts their nose through the opening allow puppy to take the treat</a:t>
            </a:r>
          </a:p>
          <a:p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Once puppy is comfortable putting their nose through, begin clipping 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 on</a:t>
            </a:r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the back of puppy’s head</a:t>
            </a:r>
          </a:p>
          <a:p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Have puppy wear 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 for</a:t>
            </a:r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mealtimes, play session or short training sessions</a:t>
            </a:r>
          </a:p>
          <a:p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first time you do use 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 with</a:t>
            </a:r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the leash, take pup for a short walk to get them used to walking with 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</a:t>
            </a:r>
            <a:endParaRPr lang="en-US" sz="1800" kern="14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US" sz="1800" kern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Discourage any fussing, rubbing, or pulling with the </a:t>
            </a:r>
            <a:r>
              <a:rPr lang="en-US" sz="1800" kern="1400" dirty="0">
                <a:latin typeface="Arial"/>
                <a:ea typeface="Times New Roman" panose="02020603050405020304" pitchFamily="18" charset="0"/>
                <a:cs typeface="Arial"/>
              </a:rPr>
              <a:t>head halter</a:t>
            </a:r>
            <a:endParaRPr lang="en-CA" sz="1800" kern="1400" dirty="0">
              <a:effectLst/>
              <a:latin typeface="Times New Roman"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dog, indoor, looking, mammal&#10;&#10;Description automatically generated">
            <a:extLst>
              <a:ext uri="{FF2B5EF4-FFF2-40B4-BE49-F238E27FC236}">
                <a16:creationId xmlns:a16="http://schemas.microsoft.com/office/drawing/2014/main" id="{328ED9B0-2AB0-4D73-859A-EDDBF8662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>
          <a:xfrm>
            <a:off x="8091312" y="968828"/>
            <a:ext cx="3861202" cy="44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76900" cy="4846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Introduce the cue “kennel” to tell puppy to enter their crate; start by tossing treats in </a:t>
            </a:r>
          </a:p>
          <a:p>
            <a:r>
              <a:rPr lang="en-US" dirty="0"/>
              <a:t>Teach puppy to wait in their crate until released with “OK” when you open the crate door </a:t>
            </a:r>
          </a:p>
          <a:p>
            <a:r>
              <a:rPr lang="en-US" dirty="0"/>
              <a:t>Continue to use the crate regularly, both when you leave puppy alone and at times when you are home with puppy</a:t>
            </a:r>
          </a:p>
          <a:p>
            <a:r>
              <a:rPr lang="en-US" dirty="0"/>
              <a:t>Crate time is a wonderful opportunity to give puppy a special treat like a stuffed Kong </a:t>
            </a:r>
          </a:p>
          <a:p>
            <a:endParaRPr lang="en-CA" dirty="0"/>
          </a:p>
        </p:txBody>
      </p:sp>
      <p:pic>
        <p:nvPicPr>
          <p:cNvPr id="5" name="Picture 4" descr="A dog lying in a cage&#10;&#10;Description automatically generated with medium confidence">
            <a:extLst>
              <a:ext uri="{FF2B5EF4-FFF2-40B4-BE49-F238E27FC236}">
                <a16:creationId xmlns:a16="http://schemas.microsoft.com/office/drawing/2014/main" id="{B033333C-4520-4328-9CD8-492E30263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12594" r="21321" b="1440"/>
          <a:stretch/>
        </p:blipFill>
        <p:spPr>
          <a:xfrm>
            <a:off x="7043057" y="1197429"/>
            <a:ext cx="4963886" cy="41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c183ff-cc02-4baa-bbf4-3d5a2c36fd24">
      <Terms xmlns="http://schemas.microsoft.com/office/infopath/2007/PartnerControls"/>
    </lcf76f155ced4ddcb4097134ff3c332f>
    <TaxCatchAll xmlns="7d63fda9-ac58-4123-8b27-7224c39d33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18D857FBA404490FEE17F3C63E596" ma:contentTypeVersion="16" ma:contentTypeDescription="Create a new document." ma:contentTypeScope="" ma:versionID="47f35ff4e96aa643df3b6ad9153e479b">
  <xsd:schema xmlns:xsd="http://www.w3.org/2001/XMLSchema" xmlns:xs="http://www.w3.org/2001/XMLSchema" xmlns:p="http://schemas.microsoft.com/office/2006/metadata/properties" xmlns:ns2="36c183ff-cc02-4baa-bbf4-3d5a2c36fd24" xmlns:ns3="7d63fda9-ac58-4123-8b27-7224c39d3369" targetNamespace="http://schemas.microsoft.com/office/2006/metadata/properties" ma:root="true" ma:fieldsID="7d51f67539ae0b9f1d5d9960fe7225e1" ns2:_="" ns3:_="">
    <xsd:import namespace="36c183ff-cc02-4baa-bbf4-3d5a2c36fd24"/>
    <xsd:import namespace="7d63fda9-ac58-4123-8b27-7224c39d3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183ff-cc02-4baa-bbf4-3d5a2c36f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7d8883-c00d-4843-be34-ebbec21ff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fda9-ac58-4123-8b27-7224c39d3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5240d-9b25-4fbb-9c93-8e130801576f}" ma:internalName="TaxCatchAll" ma:showField="CatchAllData" ma:web="7d63fda9-ac58-4123-8b27-7224c39d3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DA2FA-87F5-4065-B4A9-8F6EB0B03A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1AC4BB-B250-4B4A-9BB4-26242AAF394B}">
  <ds:schemaRefs>
    <ds:schemaRef ds:uri="http://schemas.microsoft.com/office/2006/metadata/properties"/>
    <ds:schemaRef ds:uri="http://schemas.microsoft.com/office/infopath/2007/PartnerControls"/>
    <ds:schemaRef ds:uri="36c183ff-cc02-4baa-bbf4-3d5a2c36fd24"/>
    <ds:schemaRef ds:uri="7d63fda9-ac58-4123-8b27-7224c39d3369"/>
  </ds:schemaRefs>
</ds:datastoreItem>
</file>

<file path=customXml/itemProps3.xml><?xml version="1.0" encoding="utf-8"?>
<ds:datastoreItem xmlns:ds="http://schemas.openxmlformats.org/officeDocument/2006/customXml" ds:itemID="{86DDB953-4CD5-4B21-A2E7-44A62B1CB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183ff-cc02-4baa-bbf4-3d5a2c36fd24"/>
    <ds:schemaRef ds:uri="7d63fda9-ac58-4123-8b27-7224c39d3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673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Equipment Use</vt:lpstr>
      <vt:lpstr>Collar</vt:lpstr>
      <vt:lpstr>Leash</vt:lpstr>
      <vt:lpstr>Jacket</vt:lpstr>
      <vt:lpstr>Head Halter</vt:lpstr>
      <vt:lpstr>Crate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Pudden</dc:creator>
  <cp:lastModifiedBy>Allie Maxwell</cp:lastModifiedBy>
  <cp:revision>42</cp:revision>
  <dcterms:created xsi:type="dcterms:W3CDTF">2019-12-23T19:27:46Z</dcterms:created>
  <dcterms:modified xsi:type="dcterms:W3CDTF">2023-03-02T18:55:06Z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0x01010054018D857FBA404490FEE17F3C63E596</vt:lpwstr>
  </property>
  <property fmtid="{D5CDD505-2E9C-101B-9397-08002B2CF9AE}" pid="3" name="MediaServiceImageTags">
    <vt:lpwstr/>
  </property>
</Properties>
</file>