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8.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1.xml" ContentType="application/vnd.openxmlformats-officedocument.presentationml.slide+xml"/>
  <Override PartName="/ppt/slides/slide9.xml" ContentType="application/vnd.openxmlformats-officedocument.presentationml.slide+xml"/>
  <Override PartName="/ppt/slideLayouts/slideLayout8.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4.xml" ContentType="application/vnd.openxmlformats-officedocument.presentationml.slideLayout+xml"/>
  <Override PartName="/ppt/slideLayouts/slideLayout3.xml" ContentType="application/vnd.openxmlformats-officedocument.presentationml.slideLayout+xml"/>
  <Override PartName="/ppt/slideLayouts/slideLayout2.xml" ContentType="application/vnd.openxmlformats-officedocument.presentationml.slideLayout+xml"/>
  <Override PartName="/ppt/slideLayouts/slideLayout1.xml" ContentType="application/vnd.openxmlformats-officedocument.presentationml.slideLayout+xml"/>
  <Override PartName="/ppt/slideMasters/slideMaster1.xml" ContentType="application/vnd.openxmlformats-officedocument.presentationml.slideMaster+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7.xml" ContentType="application/vnd.openxmlformats-officedocument.presentationml.slideLayout+xml"/>
  <Override PartName="/ppt/theme/theme1.xml" ContentType="application/vnd.openxmlformats-officedocument.theme+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ppt/changesInfos/changesInfo1.xml" ContentType="application/vnd.ms-powerpoint.changesinfo+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61" r:id="rId3"/>
    <p:sldId id="289" r:id="rId4"/>
    <p:sldId id="290" r:id="rId5"/>
    <p:sldId id="291" r:id="rId6"/>
    <p:sldId id="292" r:id="rId7"/>
    <p:sldId id="286" r:id="rId8"/>
    <p:sldId id="293" r:id="rId9"/>
    <p:sldId id="294"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88" d="100"/>
          <a:sy n="88" d="100"/>
        </p:scale>
        <p:origin x="494" y="6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21" Type="http://schemas.microsoft.com/office/2016/11/relationships/changesInfo" Target="changesInfos/changesInfo1.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24" Type="http://schemas.openxmlformats.org/officeDocument/2006/relationships/customXml" Target="../customXml/item3.xml"/><Relationship Id="rId5" Type="http://schemas.openxmlformats.org/officeDocument/2006/relationships/slide" Target="slides/slide4.xml"/><Relationship Id="rId23" Type="http://schemas.openxmlformats.org/officeDocument/2006/relationships/customXml" Target="../customXml/item2.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 Id="rId22" Type="http://schemas.openxmlformats.org/officeDocument/2006/relationships/customXml" Target="../customXml/item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llie Maxwell" userId="a6c6268cd85c6a74" providerId="LiveId" clId="{F7643C44-6C91-461E-84BF-9A3A4F5F1FC8}"/>
    <pc:docChg chg="custSel addSld delSld modSld">
      <pc:chgData name="Allie Maxwell" userId="a6c6268cd85c6a74" providerId="LiveId" clId="{F7643C44-6C91-461E-84BF-9A3A4F5F1FC8}" dt="2020-12-18T18:45:05.143" v="583" actId="20577"/>
      <pc:docMkLst>
        <pc:docMk/>
      </pc:docMkLst>
      <pc:sldChg chg="addSp delSp modSp mod chgLayout">
        <pc:chgData name="Allie Maxwell" userId="a6c6268cd85c6a74" providerId="LiveId" clId="{F7643C44-6C91-461E-84BF-9A3A4F5F1FC8}" dt="2020-12-15T22:06:05.167" v="32" actId="20577"/>
        <pc:sldMkLst>
          <pc:docMk/>
          <pc:sldMk cId="3013086804" sldId="257"/>
        </pc:sldMkLst>
        <pc:spChg chg="del">
          <ac:chgData name="Allie Maxwell" userId="a6c6268cd85c6a74" providerId="LiveId" clId="{F7643C44-6C91-461E-84BF-9A3A4F5F1FC8}" dt="2020-12-15T22:03:39.562" v="0" actId="700"/>
          <ac:spMkLst>
            <pc:docMk/>
            <pc:sldMk cId="3013086804" sldId="257"/>
            <ac:spMk id="2" creationId="{00000000-0000-0000-0000-000000000000}"/>
          </ac:spMkLst>
        </pc:spChg>
        <pc:spChg chg="add mod ord">
          <ac:chgData name="Allie Maxwell" userId="a6c6268cd85c6a74" providerId="LiveId" clId="{F7643C44-6C91-461E-84BF-9A3A4F5F1FC8}" dt="2020-12-15T22:06:05.167" v="32" actId="20577"/>
          <ac:spMkLst>
            <pc:docMk/>
            <pc:sldMk cId="3013086804" sldId="257"/>
            <ac:spMk id="3" creationId="{D898E497-46FF-4F1F-869D-F87C30A41508}"/>
          </ac:spMkLst>
        </pc:spChg>
        <pc:spChg chg="add mod ord">
          <ac:chgData name="Allie Maxwell" userId="a6c6268cd85c6a74" providerId="LiveId" clId="{F7643C44-6C91-461E-84BF-9A3A4F5F1FC8}" dt="2020-12-15T22:05:47.547" v="12" actId="27636"/>
          <ac:spMkLst>
            <pc:docMk/>
            <pc:sldMk cId="3013086804" sldId="257"/>
            <ac:spMk id="4" creationId="{5F5E4E45-9807-47B0-8D56-FFFBB60A8A72}"/>
          </ac:spMkLst>
        </pc:spChg>
      </pc:sldChg>
      <pc:sldChg chg="addSp delSp modSp del mod chgLayout">
        <pc:chgData name="Allie Maxwell" userId="a6c6268cd85c6a74" providerId="LiveId" clId="{F7643C44-6C91-461E-84BF-9A3A4F5F1FC8}" dt="2020-12-15T22:06:41.454" v="34" actId="2696"/>
        <pc:sldMkLst>
          <pc:docMk/>
          <pc:sldMk cId="1889521913" sldId="258"/>
        </pc:sldMkLst>
        <pc:spChg chg="del">
          <ac:chgData name="Allie Maxwell" userId="a6c6268cd85c6a74" providerId="LiveId" clId="{F7643C44-6C91-461E-84BF-9A3A4F5F1FC8}" dt="2020-12-15T22:03:49.701" v="1" actId="700"/>
          <ac:spMkLst>
            <pc:docMk/>
            <pc:sldMk cId="1889521913" sldId="258"/>
            <ac:spMk id="2" creationId="{00000000-0000-0000-0000-000000000000}"/>
          </ac:spMkLst>
        </pc:spChg>
        <pc:spChg chg="mod ord">
          <ac:chgData name="Allie Maxwell" userId="a6c6268cd85c6a74" providerId="LiveId" clId="{F7643C44-6C91-461E-84BF-9A3A4F5F1FC8}" dt="2020-12-15T22:06:31.889" v="33" actId="700"/>
          <ac:spMkLst>
            <pc:docMk/>
            <pc:sldMk cId="1889521913" sldId="258"/>
            <ac:spMk id="3" creationId="{00000000-0000-0000-0000-000000000000}"/>
          </ac:spMkLst>
        </pc:spChg>
        <pc:spChg chg="add del mod ord">
          <ac:chgData name="Allie Maxwell" userId="a6c6268cd85c6a74" providerId="LiveId" clId="{F7643C44-6C91-461E-84BF-9A3A4F5F1FC8}" dt="2020-12-15T22:06:31.889" v="33" actId="700"/>
          <ac:spMkLst>
            <pc:docMk/>
            <pc:sldMk cId="1889521913" sldId="258"/>
            <ac:spMk id="4" creationId="{34322BDD-F40C-42B9-819C-5241C0EAAFB8}"/>
          </ac:spMkLst>
        </pc:spChg>
        <pc:spChg chg="add mod ord">
          <ac:chgData name="Allie Maxwell" userId="a6c6268cd85c6a74" providerId="LiveId" clId="{F7643C44-6C91-461E-84BF-9A3A4F5F1FC8}" dt="2020-12-15T22:06:31.889" v="33" actId="700"/>
          <ac:spMkLst>
            <pc:docMk/>
            <pc:sldMk cId="1889521913" sldId="258"/>
            <ac:spMk id="5" creationId="{3C03D20E-0AD7-4314-B15E-7D95E3F3D030}"/>
          </ac:spMkLst>
        </pc:spChg>
      </pc:sldChg>
      <pc:sldChg chg="addSp delSp modSp mod modAnim chgLayout">
        <pc:chgData name="Allie Maxwell" userId="a6c6268cd85c6a74" providerId="LiveId" clId="{F7643C44-6C91-461E-84BF-9A3A4F5F1FC8}" dt="2020-12-15T22:10:14.531" v="113"/>
        <pc:sldMkLst>
          <pc:docMk/>
          <pc:sldMk cId="1253635747" sldId="259"/>
        </pc:sldMkLst>
        <pc:spChg chg="del">
          <ac:chgData name="Allie Maxwell" userId="a6c6268cd85c6a74" providerId="LiveId" clId="{F7643C44-6C91-461E-84BF-9A3A4F5F1FC8}" dt="2020-12-15T22:03:59.198" v="3" actId="700"/>
          <ac:spMkLst>
            <pc:docMk/>
            <pc:sldMk cId="1253635747" sldId="259"/>
            <ac:spMk id="2" creationId="{00000000-0000-0000-0000-000000000000}"/>
          </ac:spMkLst>
        </pc:spChg>
        <pc:spChg chg="add mod ord">
          <ac:chgData name="Allie Maxwell" userId="a6c6268cd85c6a74" providerId="LiveId" clId="{F7643C44-6C91-461E-84BF-9A3A4F5F1FC8}" dt="2020-12-15T22:09:55.604" v="112" actId="20577"/>
          <ac:spMkLst>
            <pc:docMk/>
            <pc:sldMk cId="1253635747" sldId="259"/>
            <ac:spMk id="3" creationId="{4B66A8E5-E668-45EC-BA3E-75E1F656F568}"/>
          </ac:spMkLst>
        </pc:spChg>
        <pc:spChg chg="add del mod ord">
          <ac:chgData name="Allie Maxwell" userId="a6c6268cd85c6a74" providerId="LiveId" clId="{F7643C44-6C91-461E-84BF-9A3A4F5F1FC8}" dt="2020-12-15T22:10:14.531" v="113"/>
          <ac:spMkLst>
            <pc:docMk/>
            <pc:sldMk cId="1253635747" sldId="259"/>
            <ac:spMk id="4" creationId="{4B6304AD-0B5D-403D-B360-FF67C057680A}"/>
          </ac:spMkLst>
        </pc:spChg>
        <pc:picChg chg="add mod">
          <ac:chgData name="Allie Maxwell" userId="a6c6268cd85c6a74" providerId="LiveId" clId="{F7643C44-6C91-461E-84BF-9A3A4F5F1FC8}" dt="2020-12-15T22:10:14.531" v="113"/>
          <ac:picMkLst>
            <pc:docMk/>
            <pc:sldMk cId="1253635747" sldId="259"/>
            <ac:picMk id="5" creationId="{1620BADE-7B43-4D9F-BFD0-DF1B398BF981}"/>
          </ac:picMkLst>
        </pc:picChg>
      </pc:sldChg>
      <pc:sldChg chg="addSp delSp modSp mod chgLayout">
        <pc:chgData name="Allie Maxwell" userId="a6c6268cd85c6a74" providerId="LiveId" clId="{F7643C44-6C91-461E-84BF-9A3A4F5F1FC8}" dt="2020-12-15T22:06:51.863" v="49" actId="20577"/>
        <pc:sldMkLst>
          <pc:docMk/>
          <pc:sldMk cId="4177777704" sldId="261"/>
        </pc:sldMkLst>
        <pc:spChg chg="del">
          <ac:chgData name="Allie Maxwell" userId="a6c6268cd85c6a74" providerId="LiveId" clId="{F7643C44-6C91-461E-84BF-9A3A4F5F1FC8}" dt="2020-12-15T22:03:54.948" v="2" actId="700"/>
          <ac:spMkLst>
            <pc:docMk/>
            <pc:sldMk cId="4177777704" sldId="261"/>
            <ac:spMk id="2" creationId="{00000000-0000-0000-0000-000000000000}"/>
          </ac:spMkLst>
        </pc:spChg>
        <pc:spChg chg="add mod ord">
          <ac:chgData name="Allie Maxwell" userId="a6c6268cd85c6a74" providerId="LiveId" clId="{F7643C44-6C91-461E-84BF-9A3A4F5F1FC8}" dt="2020-12-15T22:06:51.863" v="49" actId="20577"/>
          <ac:spMkLst>
            <pc:docMk/>
            <pc:sldMk cId="4177777704" sldId="261"/>
            <ac:spMk id="3" creationId="{712E6960-69E4-45CA-84AC-463E0D736E13}"/>
          </ac:spMkLst>
        </pc:spChg>
        <pc:spChg chg="add mod ord">
          <ac:chgData name="Allie Maxwell" userId="a6c6268cd85c6a74" providerId="LiveId" clId="{F7643C44-6C91-461E-84BF-9A3A4F5F1FC8}" dt="2020-12-15T22:06:44.244" v="36" actId="27636"/>
          <ac:spMkLst>
            <pc:docMk/>
            <pc:sldMk cId="4177777704" sldId="261"/>
            <ac:spMk id="4" creationId="{009FD76F-A38C-494F-A3AD-477A35FC3785}"/>
          </ac:spMkLst>
        </pc:spChg>
      </pc:sldChg>
      <pc:sldChg chg="modSp add mod">
        <pc:chgData name="Allie Maxwell" userId="a6c6268cd85c6a74" providerId="LiveId" clId="{F7643C44-6C91-461E-84BF-9A3A4F5F1FC8}" dt="2020-12-15T22:09:07.219" v="97" actId="20577"/>
        <pc:sldMkLst>
          <pc:docMk/>
          <pc:sldMk cId="3129565365" sldId="262"/>
        </pc:sldMkLst>
        <pc:spChg chg="mod">
          <ac:chgData name="Allie Maxwell" userId="a6c6268cd85c6a74" providerId="LiveId" clId="{F7643C44-6C91-461E-84BF-9A3A4F5F1FC8}" dt="2020-12-15T22:09:07.219" v="97" actId="20577"/>
          <ac:spMkLst>
            <pc:docMk/>
            <pc:sldMk cId="3129565365" sldId="262"/>
            <ac:spMk id="3" creationId="{712E6960-69E4-45CA-84AC-463E0D736E13}"/>
          </ac:spMkLst>
        </pc:spChg>
        <pc:spChg chg="mod">
          <ac:chgData name="Allie Maxwell" userId="a6c6268cd85c6a74" providerId="LiveId" clId="{F7643C44-6C91-461E-84BF-9A3A4F5F1FC8}" dt="2020-12-15T22:09:04.921" v="92"/>
          <ac:spMkLst>
            <pc:docMk/>
            <pc:sldMk cId="3129565365" sldId="262"/>
            <ac:spMk id="4" creationId="{009FD76F-A38C-494F-A3AD-477A35FC3785}"/>
          </ac:spMkLst>
        </pc:spChg>
      </pc:sldChg>
      <pc:sldChg chg="modSp add mod">
        <pc:chgData name="Allie Maxwell" userId="a6c6268cd85c6a74" providerId="LiveId" clId="{F7643C44-6C91-461E-84BF-9A3A4F5F1FC8}" dt="2020-12-15T22:07:10.569" v="61"/>
        <pc:sldMkLst>
          <pc:docMk/>
          <pc:sldMk cId="169958992" sldId="263"/>
        </pc:sldMkLst>
        <pc:spChg chg="mod">
          <ac:chgData name="Allie Maxwell" userId="a6c6268cd85c6a74" providerId="LiveId" clId="{F7643C44-6C91-461E-84BF-9A3A4F5F1FC8}" dt="2020-12-15T22:07:04.878" v="60" actId="20577"/>
          <ac:spMkLst>
            <pc:docMk/>
            <pc:sldMk cId="169958992" sldId="263"/>
            <ac:spMk id="3" creationId="{712E6960-69E4-45CA-84AC-463E0D736E13}"/>
          </ac:spMkLst>
        </pc:spChg>
        <pc:spChg chg="mod">
          <ac:chgData name="Allie Maxwell" userId="a6c6268cd85c6a74" providerId="LiveId" clId="{F7643C44-6C91-461E-84BF-9A3A4F5F1FC8}" dt="2020-12-15T22:07:10.569" v="61"/>
          <ac:spMkLst>
            <pc:docMk/>
            <pc:sldMk cId="169958992" sldId="263"/>
            <ac:spMk id="4" creationId="{009FD76F-A38C-494F-A3AD-477A35FC3785}"/>
          </ac:spMkLst>
        </pc:spChg>
      </pc:sldChg>
      <pc:sldChg chg="addSp delSp modSp add mod modAnim">
        <pc:chgData name="Allie Maxwell" userId="a6c6268cd85c6a74" providerId="LiveId" clId="{F7643C44-6C91-461E-84BF-9A3A4F5F1FC8}" dt="2020-12-18T18:42:48.213" v="385"/>
        <pc:sldMkLst>
          <pc:docMk/>
          <pc:sldMk cId="722585770" sldId="264"/>
        </pc:sldMkLst>
        <pc:spChg chg="mod">
          <ac:chgData name="Allie Maxwell" userId="a6c6268cd85c6a74" providerId="LiveId" clId="{F7643C44-6C91-461E-84BF-9A3A4F5F1FC8}" dt="2020-12-15T22:08:53.407" v="91" actId="20577"/>
          <ac:spMkLst>
            <pc:docMk/>
            <pc:sldMk cId="722585770" sldId="264"/>
            <ac:spMk id="3" creationId="{712E6960-69E4-45CA-84AC-463E0D736E13}"/>
          </ac:spMkLst>
        </pc:spChg>
        <pc:spChg chg="del">
          <ac:chgData name="Allie Maxwell" userId="a6c6268cd85c6a74" providerId="LiveId" clId="{F7643C44-6C91-461E-84BF-9A3A4F5F1FC8}" dt="2020-12-18T18:42:48.213" v="385"/>
          <ac:spMkLst>
            <pc:docMk/>
            <pc:sldMk cId="722585770" sldId="264"/>
            <ac:spMk id="4" creationId="{009FD76F-A38C-494F-A3AD-477A35FC3785}"/>
          </ac:spMkLst>
        </pc:spChg>
        <pc:picChg chg="add mod">
          <ac:chgData name="Allie Maxwell" userId="a6c6268cd85c6a74" providerId="LiveId" clId="{F7643C44-6C91-461E-84BF-9A3A4F5F1FC8}" dt="2020-12-18T18:42:48.213" v="385"/>
          <ac:picMkLst>
            <pc:docMk/>
            <pc:sldMk cId="722585770" sldId="264"/>
            <ac:picMk id="2" creationId="{399D3A42-D0DD-4CAF-BC96-5792DFB45C45}"/>
          </ac:picMkLst>
        </pc:picChg>
      </pc:sldChg>
      <pc:sldChg chg="addSp delSp modSp add mod modAnim">
        <pc:chgData name="Allie Maxwell" userId="a6c6268cd85c6a74" providerId="LiveId" clId="{F7643C44-6C91-461E-84BF-9A3A4F5F1FC8}" dt="2020-12-15T22:07:41.510" v="73" actId="20577"/>
        <pc:sldMkLst>
          <pc:docMk/>
          <pc:sldMk cId="413953902" sldId="265"/>
        </pc:sldMkLst>
        <pc:spChg chg="mod">
          <ac:chgData name="Allie Maxwell" userId="a6c6268cd85c6a74" providerId="LiveId" clId="{F7643C44-6C91-461E-84BF-9A3A4F5F1FC8}" dt="2020-12-15T22:07:41.510" v="73" actId="20577"/>
          <ac:spMkLst>
            <pc:docMk/>
            <pc:sldMk cId="413953902" sldId="265"/>
            <ac:spMk id="3" creationId="{712E6960-69E4-45CA-84AC-463E0D736E13}"/>
          </ac:spMkLst>
        </pc:spChg>
        <pc:spChg chg="del">
          <ac:chgData name="Allie Maxwell" userId="a6c6268cd85c6a74" providerId="LiveId" clId="{F7643C44-6C91-461E-84BF-9A3A4F5F1FC8}" dt="2020-12-15T22:07:31.094" v="62"/>
          <ac:spMkLst>
            <pc:docMk/>
            <pc:sldMk cId="413953902" sldId="265"/>
            <ac:spMk id="4" creationId="{009FD76F-A38C-494F-A3AD-477A35FC3785}"/>
          </ac:spMkLst>
        </pc:spChg>
        <pc:picChg chg="add mod">
          <ac:chgData name="Allie Maxwell" userId="a6c6268cd85c6a74" providerId="LiveId" clId="{F7643C44-6C91-461E-84BF-9A3A4F5F1FC8}" dt="2020-12-15T22:07:31.094" v="62"/>
          <ac:picMkLst>
            <pc:docMk/>
            <pc:sldMk cId="413953902" sldId="265"/>
            <ac:picMk id="5" creationId="{AAAA7896-F261-40BD-B832-1BDB3CD4932B}"/>
          </ac:picMkLst>
        </pc:picChg>
      </pc:sldChg>
      <pc:sldChg chg="modSp add mod">
        <pc:chgData name="Allie Maxwell" userId="a6c6268cd85c6a74" providerId="LiveId" clId="{F7643C44-6C91-461E-84BF-9A3A4F5F1FC8}" dt="2020-12-15T22:07:58.489" v="77" actId="20577"/>
        <pc:sldMkLst>
          <pc:docMk/>
          <pc:sldMk cId="58379543" sldId="266"/>
        </pc:sldMkLst>
        <pc:spChg chg="mod">
          <ac:chgData name="Allie Maxwell" userId="a6c6268cd85c6a74" providerId="LiveId" clId="{F7643C44-6C91-461E-84BF-9A3A4F5F1FC8}" dt="2020-12-15T22:07:58.489" v="77" actId="20577"/>
          <ac:spMkLst>
            <pc:docMk/>
            <pc:sldMk cId="58379543" sldId="266"/>
            <ac:spMk id="3" creationId="{712E6960-69E4-45CA-84AC-463E0D736E13}"/>
          </ac:spMkLst>
        </pc:spChg>
        <pc:spChg chg="mod">
          <ac:chgData name="Allie Maxwell" userId="a6c6268cd85c6a74" providerId="LiveId" clId="{F7643C44-6C91-461E-84BF-9A3A4F5F1FC8}" dt="2020-12-15T22:07:56.184" v="74"/>
          <ac:spMkLst>
            <pc:docMk/>
            <pc:sldMk cId="58379543" sldId="266"/>
            <ac:spMk id="4" creationId="{009FD76F-A38C-494F-A3AD-477A35FC3785}"/>
          </ac:spMkLst>
        </pc:spChg>
      </pc:sldChg>
      <pc:sldChg chg="addSp delSp modSp add mod modAnim">
        <pc:chgData name="Allie Maxwell" userId="a6c6268cd85c6a74" providerId="LiveId" clId="{F7643C44-6C91-461E-84BF-9A3A4F5F1FC8}" dt="2020-12-15T22:08:25.263" v="81"/>
        <pc:sldMkLst>
          <pc:docMk/>
          <pc:sldMk cId="3020552274" sldId="267"/>
        </pc:sldMkLst>
        <pc:spChg chg="mod">
          <ac:chgData name="Allie Maxwell" userId="a6c6268cd85c6a74" providerId="LiveId" clId="{F7643C44-6C91-461E-84BF-9A3A4F5F1FC8}" dt="2020-12-15T22:08:12.834" v="80" actId="20577"/>
          <ac:spMkLst>
            <pc:docMk/>
            <pc:sldMk cId="3020552274" sldId="267"/>
            <ac:spMk id="3" creationId="{712E6960-69E4-45CA-84AC-463E0D736E13}"/>
          </ac:spMkLst>
        </pc:spChg>
        <pc:spChg chg="del">
          <ac:chgData name="Allie Maxwell" userId="a6c6268cd85c6a74" providerId="LiveId" clId="{F7643C44-6C91-461E-84BF-9A3A4F5F1FC8}" dt="2020-12-15T22:08:25.263" v="81"/>
          <ac:spMkLst>
            <pc:docMk/>
            <pc:sldMk cId="3020552274" sldId="267"/>
            <ac:spMk id="4" creationId="{009FD76F-A38C-494F-A3AD-477A35FC3785}"/>
          </ac:spMkLst>
        </pc:spChg>
        <pc:picChg chg="add mod">
          <ac:chgData name="Allie Maxwell" userId="a6c6268cd85c6a74" providerId="LiveId" clId="{F7643C44-6C91-461E-84BF-9A3A4F5F1FC8}" dt="2020-12-15T22:08:25.263" v="81"/>
          <ac:picMkLst>
            <pc:docMk/>
            <pc:sldMk cId="3020552274" sldId="267"/>
            <ac:picMk id="5" creationId="{278872A8-590F-4B84-92C2-CB439EE85534}"/>
          </ac:picMkLst>
        </pc:picChg>
      </pc:sldChg>
      <pc:sldChg chg="modSp add mod">
        <pc:chgData name="Allie Maxwell" userId="a6c6268cd85c6a74" providerId="LiveId" clId="{F7643C44-6C91-461E-84BF-9A3A4F5F1FC8}" dt="2020-12-18T18:45:05.143" v="583" actId="20577"/>
        <pc:sldMkLst>
          <pc:docMk/>
          <pc:sldMk cId="3708187210" sldId="268"/>
        </pc:sldMkLst>
        <pc:spChg chg="mod">
          <ac:chgData name="Allie Maxwell" userId="a6c6268cd85c6a74" providerId="LiveId" clId="{F7643C44-6C91-461E-84BF-9A3A4F5F1FC8}" dt="2020-12-15T22:08:38.776" v="85" actId="20577"/>
          <ac:spMkLst>
            <pc:docMk/>
            <pc:sldMk cId="3708187210" sldId="268"/>
            <ac:spMk id="3" creationId="{712E6960-69E4-45CA-84AC-463E0D736E13}"/>
          </ac:spMkLst>
        </pc:spChg>
        <pc:spChg chg="mod">
          <ac:chgData name="Allie Maxwell" userId="a6c6268cd85c6a74" providerId="LiveId" clId="{F7643C44-6C91-461E-84BF-9A3A4F5F1FC8}" dt="2020-12-18T18:45:05.143" v="583" actId="20577"/>
          <ac:spMkLst>
            <pc:docMk/>
            <pc:sldMk cId="3708187210" sldId="268"/>
            <ac:spMk id="4" creationId="{009FD76F-A38C-494F-A3AD-477A35FC3785}"/>
          </ac:spMkLst>
        </pc:spChg>
      </pc:sldChg>
      <pc:sldChg chg="modSp add mod">
        <pc:chgData name="Allie Maxwell" userId="a6c6268cd85c6a74" providerId="LiveId" clId="{F7643C44-6C91-461E-84BF-9A3A4F5F1FC8}" dt="2020-12-15T22:10:29.612" v="120" actId="20577"/>
        <pc:sldMkLst>
          <pc:docMk/>
          <pc:sldMk cId="4015015764" sldId="269"/>
        </pc:sldMkLst>
        <pc:spChg chg="mod">
          <ac:chgData name="Allie Maxwell" userId="a6c6268cd85c6a74" providerId="LiveId" clId="{F7643C44-6C91-461E-84BF-9A3A4F5F1FC8}" dt="2020-12-15T22:10:29.612" v="120" actId="20577"/>
          <ac:spMkLst>
            <pc:docMk/>
            <pc:sldMk cId="4015015764" sldId="269"/>
            <ac:spMk id="3" creationId="{4B66A8E5-E668-45EC-BA3E-75E1F656F568}"/>
          </ac:spMkLst>
        </pc:spChg>
        <pc:spChg chg="mod">
          <ac:chgData name="Allie Maxwell" userId="a6c6268cd85c6a74" providerId="LiveId" clId="{F7643C44-6C91-461E-84BF-9A3A4F5F1FC8}" dt="2020-12-15T22:10:27.187" v="114"/>
          <ac:spMkLst>
            <pc:docMk/>
            <pc:sldMk cId="4015015764" sldId="269"/>
            <ac:spMk id="4" creationId="{4B6304AD-0B5D-403D-B360-FF67C057680A}"/>
          </ac:spMkLst>
        </pc:spChg>
      </pc:sldChg>
      <pc:sldChg chg="addSp delSp modSp add mod modAnim">
        <pc:chgData name="Allie Maxwell" userId="a6c6268cd85c6a74" providerId="LiveId" clId="{F7643C44-6C91-461E-84BF-9A3A4F5F1FC8}" dt="2020-12-15T22:10:54.424" v="127" actId="20577"/>
        <pc:sldMkLst>
          <pc:docMk/>
          <pc:sldMk cId="3723478272" sldId="270"/>
        </pc:sldMkLst>
        <pc:spChg chg="mod">
          <ac:chgData name="Allie Maxwell" userId="a6c6268cd85c6a74" providerId="LiveId" clId="{F7643C44-6C91-461E-84BF-9A3A4F5F1FC8}" dt="2020-12-15T22:10:54.424" v="127" actId="20577"/>
          <ac:spMkLst>
            <pc:docMk/>
            <pc:sldMk cId="3723478272" sldId="270"/>
            <ac:spMk id="3" creationId="{4B66A8E5-E668-45EC-BA3E-75E1F656F568}"/>
          </ac:spMkLst>
        </pc:spChg>
        <pc:spChg chg="del">
          <ac:chgData name="Allie Maxwell" userId="a6c6268cd85c6a74" providerId="LiveId" clId="{F7643C44-6C91-461E-84BF-9A3A4F5F1FC8}" dt="2020-12-15T22:10:52.145" v="121"/>
          <ac:spMkLst>
            <pc:docMk/>
            <pc:sldMk cId="3723478272" sldId="270"/>
            <ac:spMk id="4" creationId="{4B6304AD-0B5D-403D-B360-FF67C057680A}"/>
          </ac:spMkLst>
        </pc:spChg>
        <pc:picChg chg="add mod">
          <ac:chgData name="Allie Maxwell" userId="a6c6268cd85c6a74" providerId="LiveId" clId="{F7643C44-6C91-461E-84BF-9A3A4F5F1FC8}" dt="2020-12-15T22:10:52.145" v="121"/>
          <ac:picMkLst>
            <pc:docMk/>
            <pc:sldMk cId="3723478272" sldId="270"/>
            <ac:picMk id="5" creationId="{030B5D1B-EF20-4795-81F4-F98CE72898E3}"/>
          </ac:picMkLst>
        </pc:picChg>
      </pc:sldChg>
      <pc:sldChg chg="modSp add mod">
        <pc:chgData name="Allie Maxwell" userId="a6c6268cd85c6a74" providerId="LiveId" clId="{F7643C44-6C91-461E-84BF-9A3A4F5F1FC8}" dt="2020-12-15T22:11:14.315" v="147" actId="20577"/>
        <pc:sldMkLst>
          <pc:docMk/>
          <pc:sldMk cId="2314199109" sldId="271"/>
        </pc:sldMkLst>
        <pc:spChg chg="mod">
          <ac:chgData name="Allie Maxwell" userId="a6c6268cd85c6a74" providerId="LiveId" clId="{F7643C44-6C91-461E-84BF-9A3A4F5F1FC8}" dt="2020-12-15T22:11:14.315" v="147" actId="20577"/>
          <ac:spMkLst>
            <pc:docMk/>
            <pc:sldMk cId="2314199109" sldId="271"/>
            <ac:spMk id="3" creationId="{4B66A8E5-E668-45EC-BA3E-75E1F656F568}"/>
          </ac:spMkLst>
        </pc:spChg>
        <pc:spChg chg="mod">
          <ac:chgData name="Allie Maxwell" userId="a6c6268cd85c6a74" providerId="LiveId" clId="{F7643C44-6C91-461E-84BF-9A3A4F5F1FC8}" dt="2020-12-15T22:11:09.032" v="128"/>
          <ac:spMkLst>
            <pc:docMk/>
            <pc:sldMk cId="2314199109" sldId="271"/>
            <ac:spMk id="4" creationId="{4B6304AD-0B5D-403D-B360-FF67C057680A}"/>
          </ac:spMkLst>
        </pc:spChg>
      </pc:sldChg>
      <pc:sldChg chg="addSp delSp modSp add mod modAnim">
        <pc:chgData name="Allie Maxwell" userId="a6c6268cd85c6a74" providerId="LiveId" clId="{F7643C44-6C91-461E-84BF-9A3A4F5F1FC8}" dt="2020-12-15T22:11:33.329" v="167"/>
        <pc:sldMkLst>
          <pc:docMk/>
          <pc:sldMk cId="1204819550" sldId="272"/>
        </pc:sldMkLst>
        <pc:spChg chg="mod">
          <ac:chgData name="Allie Maxwell" userId="a6c6268cd85c6a74" providerId="LiveId" clId="{F7643C44-6C91-461E-84BF-9A3A4F5F1FC8}" dt="2020-12-15T22:11:21.503" v="166" actId="20577"/>
          <ac:spMkLst>
            <pc:docMk/>
            <pc:sldMk cId="1204819550" sldId="272"/>
            <ac:spMk id="3" creationId="{4B66A8E5-E668-45EC-BA3E-75E1F656F568}"/>
          </ac:spMkLst>
        </pc:spChg>
        <pc:spChg chg="del">
          <ac:chgData name="Allie Maxwell" userId="a6c6268cd85c6a74" providerId="LiveId" clId="{F7643C44-6C91-461E-84BF-9A3A4F5F1FC8}" dt="2020-12-15T22:11:33.329" v="167"/>
          <ac:spMkLst>
            <pc:docMk/>
            <pc:sldMk cId="1204819550" sldId="272"/>
            <ac:spMk id="4" creationId="{4B6304AD-0B5D-403D-B360-FF67C057680A}"/>
          </ac:spMkLst>
        </pc:spChg>
        <pc:picChg chg="add mod">
          <ac:chgData name="Allie Maxwell" userId="a6c6268cd85c6a74" providerId="LiveId" clId="{F7643C44-6C91-461E-84BF-9A3A4F5F1FC8}" dt="2020-12-15T22:11:33.329" v="167"/>
          <ac:picMkLst>
            <pc:docMk/>
            <pc:sldMk cId="1204819550" sldId="272"/>
            <ac:picMk id="5" creationId="{E1948816-031A-4F0E-AA85-862EE84FDE81}"/>
          </ac:picMkLst>
        </pc:picChg>
      </pc:sldChg>
      <pc:sldChg chg="modSp add mod">
        <pc:chgData name="Allie Maxwell" userId="a6c6268cd85c6a74" providerId="LiveId" clId="{F7643C44-6C91-461E-84BF-9A3A4F5F1FC8}" dt="2020-12-15T22:11:58.824" v="190" actId="20577"/>
        <pc:sldMkLst>
          <pc:docMk/>
          <pc:sldMk cId="4182863399" sldId="273"/>
        </pc:sldMkLst>
        <pc:spChg chg="mod">
          <ac:chgData name="Allie Maxwell" userId="a6c6268cd85c6a74" providerId="LiveId" clId="{F7643C44-6C91-461E-84BF-9A3A4F5F1FC8}" dt="2020-12-15T22:11:58.824" v="190" actId="20577"/>
          <ac:spMkLst>
            <pc:docMk/>
            <pc:sldMk cId="4182863399" sldId="273"/>
            <ac:spMk id="3" creationId="{4B66A8E5-E668-45EC-BA3E-75E1F656F568}"/>
          </ac:spMkLst>
        </pc:spChg>
        <pc:spChg chg="mod">
          <ac:chgData name="Allie Maxwell" userId="a6c6268cd85c6a74" providerId="LiveId" clId="{F7643C44-6C91-461E-84BF-9A3A4F5F1FC8}" dt="2020-12-15T22:11:46.398" v="168"/>
          <ac:spMkLst>
            <pc:docMk/>
            <pc:sldMk cId="4182863399" sldId="273"/>
            <ac:spMk id="4" creationId="{4B6304AD-0B5D-403D-B360-FF67C057680A}"/>
          </ac:spMkLst>
        </pc:spChg>
      </pc:sldChg>
      <pc:sldChg chg="addSp delSp modSp add mod modAnim">
        <pc:chgData name="Allie Maxwell" userId="a6c6268cd85c6a74" providerId="LiveId" clId="{F7643C44-6C91-461E-84BF-9A3A4F5F1FC8}" dt="2020-12-15T22:12:24.986" v="211" actId="20577"/>
        <pc:sldMkLst>
          <pc:docMk/>
          <pc:sldMk cId="850144810" sldId="274"/>
        </pc:sldMkLst>
        <pc:spChg chg="mod">
          <ac:chgData name="Allie Maxwell" userId="a6c6268cd85c6a74" providerId="LiveId" clId="{F7643C44-6C91-461E-84BF-9A3A4F5F1FC8}" dt="2020-12-15T22:12:24.986" v="211" actId="20577"/>
          <ac:spMkLst>
            <pc:docMk/>
            <pc:sldMk cId="850144810" sldId="274"/>
            <ac:spMk id="3" creationId="{4B66A8E5-E668-45EC-BA3E-75E1F656F568}"/>
          </ac:spMkLst>
        </pc:spChg>
        <pc:spChg chg="del">
          <ac:chgData name="Allie Maxwell" userId="a6c6268cd85c6a74" providerId="LiveId" clId="{F7643C44-6C91-461E-84BF-9A3A4F5F1FC8}" dt="2020-12-15T22:12:13.502" v="191"/>
          <ac:spMkLst>
            <pc:docMk/>
            <pc:sldMk cId="850144810" sldId="274"/>
            <ac:spMk id="4" creationId="{4B6304AD-0B5D-403D-B360-FF67C057680A}"/>
          </ac:spMkLst>
        </pc:spChg>
        <pc:picChg chg="add mod">
          <ac:chgData name="Allie Maxwell" userId="a6c6268cd85c6a74" providerId="LiveId" clId="{F7643C44-6C91-461E-84BF-9A3A4F5F1FC8}" dt="2020-12-15T22:12:13.502" v="191"/>
          <ac:picMkLst>
            <pc:docMk/>
            <pc:sldMk cId="850144810" sldId="274"/>
            <ac:picMk id="5" creationId="{5E13E53C-60EE-4A51-BC90-33FC5D7D4524}"/>
          </ac:picMkLst>
        </pc:picChg>
      </pc:sldChg>
      <pc:sldChg chg="modSp add mod">
        <pc:chgData name="Allie Maxwell" userId="a6c6268cd85c6a74" providerId="LiveId" clId="{F7643C44-6C91-461E-84BF-9A3A4F5F1FC8}" dt="2020-12-15T22:12:47.334" v="230" actId="20577"/>
        <pc:sldMkLst>
          <pc:docMk/>
          <pc:sldMk cId="1879288353" sldId="275"/>
        </pc:sldMkLst>
        <pc:spChg chg="mod">
          <ac:chgData name="Allie Maxwell" userId="a6c6268cd85c6a74" providerId="LiveId" clId="{F7643C44-6C91-461E-84BF-9A3A4F5F1FC8}" dt="2020-12-15T22:12:47.334" v="230" actId="20577"/>
          <ac:spMkLst>
            <pc:docMk/>
            <pc:sldMk cId="1879288353" sldId="275"/>
            <ac:spMk id="3" creationId="{4B66A8E5-E668-45EC-BA3E-75E1F656F568}"/>
          </ac:spMkLst>
        </pc:spChg>
        <pc:spChg chg="mod">
          <ac:chgData name="Allie Maxwell" userId="a6c6268cd85c6a74" providerId="LiveId" clId="{F7643C44-6C91-461E-84BF-9A3A4F5F1FC8}" dt="2020-12-15T22:12:41.481" v="212"/>
          <ac:spMkLst>
            <pc:docMk/>
            <pc:sldMk cId="1879288353" sldId="275"/>
            <ac:spMk id="4" creationId="{4B6304AD-0B5D-403D-B360-FF67C057680A}"/>
          </ac:spMkLst>
        </pc:spChg>
      </pc:sldChg>
      <pc:sldChg chg="addSp delSp modSp add mod modAnim">
        <pc:chgData name="Allie Maxwell" userId="a6c6268cd85c6a74" providerId="LiveId" clId="{F7643C44-6C91-461E-84BF-9A3A4F5F1FC8}" dt="2020-12-15T22:13:07.378" v="249" actId="20577"/>
        <pc:sldMkLst>
          <pc:docMk/>
          <pc:sldMk cId="3858486071" sldId="276"/>
        </pc:sldMkLst>
        <pc:spChg chg="mod">
          <ac:chgData name="Allie Maxwell" userId="a6c6268cd85c6a74" providerId="LiveId" clId="{F7643C44-6C91-461E-84BF-9A3A4F5F1FC8}" dt="2020-12-15T22:13:07.378" v="249" actId="20577"/>
          <ac:spMkLst>
            <pc:docMk/>
            <pc:sldMk cId="3858486071" sldId="276"/>
            <ac:spMk id="3" creationId="{4B66A8E5-E668-45EC-BA3E-75E1F656F568}"/>
          </ac:spMkLst>
        </pc:spChg>
        <pc:spChg chg="del">
          <ac:chgData name="Allie Maxwell" userId="a6c6268cd85c6a74" providerId="LiveId" clId="{F7643C44-6C91-461E-84BF-9A3A4F5F1FC8}" dt="2020-12-15T22:13:02.322" v="231"/>
          <ac:spMkLst>
            <pc:docMk/>
            <pc:sldMk cId="3858486071" sldId="276"/>
            <ac:spMk id="4" creationId="{4B6304AD-0B5D-403D-B360-FF67C057680A}"/>
          </ac:spMkLst>
        </pc:spChg>
        <pc:picChg chg="add mod">
          <ac:chgData name="Allie Maxwell" userId="a6c6268cd85c6a74" providerId="LiveId" clId="{F7643C44-6C91-461E-84BF-9A3A4F5F1FC8}" dt="2020-12-15T22:13:02.322" v="231"/>
          <ac:picMkLst>
            <pc:docMk/>
            <pc:sldMk cId="3858486071" sldId="276"/>
            <ac:picMk id="5" creationId="{A2669A2E-7F59-4515-8963-028896A39191}"/>
          </ac:picMkLst>
        </pc:picChg>
      </pc:sldChg>
      <pc:sldChg chg="modSp add mod">
        <pc:chgData name="Allie Maxwell" userId="a6c6268cd85c6a74" providerId="LiveId" clId="{F7643C44-6C91-461E-84BF-9A3A4F5F1FC8}" dt="2020-12-15T22:13:51.258" v="280" actId="20577"/>
        <pc:sldMkLst>
          <pc:docMk/>
          <pc:sldMk cId="1573095138" sldId="277"/>
        </pc:sldMkLst>
        <pc:spChg chg="mod">
          <ac:chgData name="Allie Maxwell" userId="a6c6268cd85c6a74" providerId="LiveId" clId="{F7643C44-6C91-461E-84BF-9A3A4F5F1FC8}" dt="2020-12-15T22:13:51.258" v="280" actId="20577"/>
          <ac:spMkLst>
            <pc:docMk/>
            <pc:sldMk cId="1573095138" sldId="277"/>
            <ac:spMk id="3" creationId="{4B66A8E5-E668-45EC-BA3E-75E1F656F568}"/>
          </ac:spMkLst>
        </pc:spChg>
        <pc:spChg chg="mod">
          <ac:chgData name="Allie Maxwell" userId="a6c6268cd85c6a74" providerId="LiveId" clId="{F7643C44-6C91-461E-84BF-9A3A4F5F1FC8}" dt="2020-12-15T22:13:43.748" v="257" actId="27636"/>
          <ac:spMkLst>
            <pc:docMk/>
            <pc:sldMk cId="1573095138" sldId="277"/>
            <ac:spMk id="4" creationId="{4B6304AD-0B5D-403D-B360-FF67C057680A}"/>
          </ac:spMkLst>
        </pc:spChg>
      </pc:sldChg>
      <pc:sldChg chg="addSp delSp modSp add mod modAnim">
        <pc:chgData name="Allie Maxwell" userId="a6c6268cd85c6a74" providerId="LiveId" clId="{F7643C44-6C91-461E-84BF-9A3A4F5F1FC8}" dt="2020-12-15T22:14:06.329" v="294" actId="20577"/>
        <pc:sldMkLst>
          <pc:docMk/>
          <pc:sldMk cId="1418682443" sldId="278"/>
        </pc:sldMkLst>
        <pc:spChg chg="mod">
          <ac:chgData name="Allie Maxwell" userId="a6c6268cd85c6a74" providerId="LiveId" clId="{F7643C44-6C91-461E-84BF-9A3A4F5F1FC8}" dt="2020-12-15T22:14:06.329" v="294" actId="20577"/>
          <ac:spMkLst>
            <pc:docMk/>
            <pc:sldMk cId="1418682443" sldId="278"/>
            <ac:spMk id="3" creationId="{4B66A8E5-E668-45EC-BA3E-75E1F656F568}"/>
          </ac:spMkLst>
        </pc:spChg>
        <pc:spChg chg="del">
          <ac:chgData name="Allie Maxwell" userId="a6c6268cd85c6a74" providerId="LiveId" clId="{F7643C44-6C91-461E-84BF-9A3A4F5F1FC8}" dt="2020-12-15T22:14:02.263" v="281"/>
          <ac:spMkLst>
            <pc:docMk/>
            <pc:sldMk cId="1418682443" sldId="278"/>
            <ac:spMk id="4" creationId="{4B6304AD-0B5D-403D-B360-FF67C057680A}"/>
          </ac:spMkLst>
        </pc:spChg>
        <pc:picChg chg="add mod">
          <ac:chgData name="Allie Maxwell" userId="a6c6268cd85c6a74" providerId="LiveId" clId="{F7643C44-6C91-461E-84BF-9A3A4F5F1FC8}" dt="2020-12-15T22:14:02.263" v="281"/>
          <ac:picMkLst>
            <pc:docMk/>
            <pc:sldMk cId="1418682443" sldId="278"/>
            <ac:picMk id="5" creationId="{2DCCC04E-D548-4908-A0E5-807D5728715C}"/>
          </ac:picMkLst>
        </pc:picChg>
      </pc:sldChg>
      <pc:sldChg chg="modSp add mod">
        <pc:chgData name="Allie Maxwell" userId="a6c6268cd85c6a74" providerId="LiveId" clId="{F7643C44-6C91-461E-84BF-9A3A4F5F1FC8}" dt="2020-12-15T22:15:36.020" v="372" actId="20577"/>
        <pc:sldMkLst>
          <pc:docMk/>
          <pc:sldMk cId="2829285655" sldId="279"/>
        </pc:sldMkLst>
        <pc:spChg chg="mod">
          <ac:chgData name="Allie Maxwell" userId="a6c6268cd85c6a74" providerId="LiveId" clId="{F7643C44-6C91-461E-84BF-9A3A4F5F1FC8}" dt="2020-12-15T22:15:36.020" v="372" actId="20577"/>
          <ac:spMkLst>
            <pc:docMk/>
            <pc:sldMk cId="2829285655" sldId="279"/>
            <ac:spMk id="3" creationId="{4B66A8E5-E668-45EC-BA3E-75E1F656F568}"/>
          </ac:spMkLst>
        </pc:spChg>
        <pc:spChg chg="mod">
          <ac:chgData name="Allie Maxwell" userId="a6c6268cd85c6a74" providerId="LiveId" clId="{F7643C44-6C91-461E-84BF-9A3A4F5F1FC8}" dt="2020-12-15T22:15:31.463" v="358" actId="27636"/>
          <ac:spMkLst>
            <pc:docMk/>
            <pc:sldMk cId="2829285655" sldId="279"/>
            <ac:spMk id="4" creationId="{4B6304AD-0B5D-403D-B360-FF67C057680A}"/>
          </ac:spMkLst>
        </pc:spChg>
      </pc:sldChg>
      <pc:sldChg chg="modSp add mod">
        <pc:chgData name="Allie Maxwell" userId="a6c6268cd85c6a74" providerId="LiveId" clId="{F7643C44-6C91-461E-84BF-9A3A4F5F1FC8}" dt="2020-12-15T22:14:25.921" v="308" actId="20577"/>
        <pc:sldMkLst>
          <pc:docMk/>
          <pc:sldMk cId="3721877366" sldId="280"/>
        </pc:sldMkLst>
        <pc:spChg chg="mod">
          <ac:chgData name="Allie Maxwell" userId="a6c6268cd85c6a74" providerId="LiveId" clId="{F7643C44-6C91-461E-84BF-9A3A4F5F1FC8}" dt="2020-12-15T22:14:25.921" v="308" actId="20577"/>
          <ac:spMkLst>
            <pc:docMk/>
            <pc:sldMk cId="3721877366" sldId="280"/>
            <ac:spMk id="3" creationId="{4B66A8E5-E668-45EC-BA3E-75E1F656F568}"/>
          </ac:spMkLst>
        </pc:spChg>
        <pc:spChg chg="mod">
          <ac:chgData name="Allie Maxwell" userId="a6c6268cd85c6a74" providerId="LiveId" clId="{F7643C44-6C91-461E-84BF-9A3A4F5F1FC8}" dt="2020-12-15T22:14:19.205" v="295"/>
          <ac:spMkLst>
            <pc:docMk/>
            <pc:sldMk cId="3721877366" sldId="280"/>
            <ac:spMk id="4" creationId="{4B6304AD-0B5D-403D-B360-FF67C057680A}"/>
          </ac:spMkLst>
        </pc:spChg>
      </pc:sldChg>
      <pc:sldChg chg="addSp delSp modSp add mod modAnim">
        <pc:chgData name="Allie Maxwell" userId="a6c6268cd85c6a74" providerId="LiveId" clId="{F7643C44-6C91-461E-84BF-9A3A4F5F1FC8}" dt="2020-12-15T22:14:46.629" v="322"/>
        <pc:sldMkLst>
          <pc:docMk/>
          <pc:sldMk cId="1086618047" sldId="281"/>
        </pc:sldMkLst>
        <pc:spChg chg="mod">
          <ac:chgData name="Allie Maxwell" userId="a6c6268cd85c6a74" providerId="LiveId" clId="{F7643C44-6C91-461E-84BF-9A3A4F5F1FC8}" dt="2020-12-15T22:14:32.891" v="321" actId="20577"/>
          <ac:spMkLst>
            <pc:docMk/>
            <pc:sldMk cId="1086618047" sldId="281"/>
            <ac:spMk id="3" creationId="{4B66A8E5-E668-45EC-BA3E-75E1F656F568}"/>
          </ac:spMkLst>
        </pc:spChg>
        <pc:spChg chg="del">
          <ac:chgData name="Allie Maxwell" userId="a6c6268cd85c6a74" providerId="LiveId" clId="{F7643C44-6C91-461E-84BF-9A3A4F5F1FC8}" dt="2020-12-15T22:14:46.629" v="322"/>
          <ac:spMkLst>
            <pc:docMk/>
            <pc:sldMk cId="1086618047" sldId="281"/>
            <ac:spMk id="4" creationId="{4B6304AD-0B5D-403D-B360-FF67C057680A}"/>
          </ac:spMkLst>
        </pc:spChg>
        <pc:picChg chg="add mod">
          <ac:chgData name="Allie Maxwell" userId="a6c6268cd85c6a74" providerId="LiveId" clId="{F7643C44-6C91-461E-84BF-9A3A4F5F1FC8}" dt="2020-12-15T22:14:46.629" v="322"/>
          <ac:picMkLst>
            <pc:docMk/>
            <pc:sldMk cId="1086618047" sldId="281"/>
            <ac:picMk id="5" creationId="{CD083C0C-DBF1-4388-B1FB-2BF0FEFEBCF7}"/>
          </ac:picMkLst>
        </pc:picChg>
      </pc:sldChg>
      <pc:sldChg chg="modSp add mod">
        <pc:chgData name="Allie Maxwell" userId="a6c6268cd85c6a74" providerId="LiveId" clId="{F7643C44-6C91-461E-84BF-9A3A4F5F1FC8}" dt="2020-12-15T22:15:02.123" v="339" actId="20577"/>
        <pc:sldMkLst>
          <pc:docMk/>
          <pc:sldMk cId="3606622503" sldId="282"/>
        </pc:sldMkLst>
        <pc:spChg chg="mod">
          <ac:chgData name="Allie Maxwell" userId="a6c6268cd85c6a74" providerId="LiveId" clId="{F7643C44-6C91-461E-84BF-9A3A4F5F1FC8}" dt="2020-12-15T22:15:02.123" v="339" actId="20577"/>
          <ac:spMkLst>
            <pc:docMk/>
            <pc:sldMk cId="3606622503" sldId="282"/>
            <ac:spMk id="3" creationId="{4B66A8E5-E668-45EC-BA3E-75E1F656F568}"/>
          </ac:spMkLst>
        </pc:spChg>
        <pc:spChg chg="mod">
          <ac:chgData name="Allie Maxwell" userId="a6c6268cd85c6a74" providerId="LiveId" clId="{F7643C44-6C91-461E-84BF-9A3A4F5F1FC8}" dt="2020-12-15T22:14:57.435" v="323"/>
          <ac:spMkLst>
            <pc:docMk/>
            <pc:sldMk cId="3606622503" sldId="282"/>
            <ac:spMk id="4" creationId="{4B6304AD-0B5D-403D-B360-FF67C057680A}"/>
          </ac:spMkLst>
        </pc:spChg>
      </pc:sldChg>
      <pc:sldChg chg="addSp delSp modSp add mod modAnim">
        <pc:chgData name="Allie Maxwell" userId="a6c6268cd85c6a74" providerId="LiveId" clId="{F7643C44-6C91-461E-84BF-9A3A4F5F1FC8}" dt="2020-12-15T22:15:18.945" v="356" actId="20577"/>
        <pc:sldMkLst>
          <pc:docMk/>
          <pc:sldMk cId="665966589" sldId="283"/>
        </pc:sldMkLst>
        <pc:spChg chg="mod">
          <ac:chgData name="Allie Maxwell" userId="a6c6268cd85c6a74" providerId="LiveId" clId="{F7643C44-6C91-461E-84BF-9A3A4F5F1FC8}" dt="2020-12-15T22:15:18.945" v="356" actId="20577"/>
          <ac:spMkLst>
            <pc:docMk/>
            <pc:sldMk cId="665966589" sldId="283"/>
            <ac:spMk id="3" creationId="{4B66A8E5-E668-45EC-BA3E-75E1F656F568}"/>
          </ac:spMkLst>
        </pc:spChg>
        <pc:spChg chg="del">
          <ac:chgData name="Allie Maxwell" userId="a6c6268cd85c6a74" providerId="LiveId" clId="{F7643C44-6C91-461E-84BF-9A3A4F5F1FC8}" dt="2020-12-15T22:15:12.871" v="340"/>
          <ac:spMkLst>
            <pc:docMk/>
            <pc:sldMk cId="665966589" sldId="283"/>
            <ac:spMk id="4" creationId="{4B6304AD-0B5D-403D-B360-FF67C057680A}"/>
          </ac:spMkLst>
        </pc:spChg>
        <pc:picChg chg="add mod">
          <ac:chgData name="Allie Maxwell" userId="a6c6268cd85c6a74" providerId="LiveId" clId="{F7643C44-6C91-461E-84BF-9A3A4F5F1FC8}" dt="2020-12-15T22:15:12.871" v="340"/>
          <ac:picMkLst>
            <pc:docMk/>
            <pc:sldMk cId="665966589" sldId="283"/>
            <ac:picMk id="5" creationId="{96B5ABEE-B156-4980-BFC0-6A538DC66C60}"/>
          </ac:picMkLst>
        </pc:picChg>
      </pc:sldChg>
      <pc:sldChg chg="modSp add mod">
        <pc:chgData name="Allie Maxwell" userId="a6c6268cd85c6a74" providerId="LiveId" clId="{F7643C44-6C91-461E-84BF-9A3A4F5F1FC8}" dt="2020-12-15T22:15:55.060" v="384" actId="20577"/>
        <pc:sldMkLst>
          <pc:docMk/>
          <pc:sldMk cId="19163743" sldId="284"/>
        </pc:sldMkLst>
        <pc:spChg chg="mod">
          <ac:chgData name="Allie Maxwell" userId="a6c6268cd85c6a74" providerId="LiveId" clId="{F7643C44-6C91-461E-84BF-9A3A4F5F1FC8}" dt="2020-12-15T22:15:55.060" v="384" actId="20577"/>
          <ac:spMkLst>
            <pc:docMk/>
            <pc:sldMk cId="19163743" sldId="284"/>
            <ac:spMk id="3" creationId="{4B66A8E5-E668-45EC-BA3E-75E1F656F568}"/>
          </ac:spMkLst>
        </pc:spChg>
        <pc:spChg chg="mod">
          <ac:chgData name="Allie Maxwell" userId="a6c6268cd85c6a74" providerId="LiveId" clId="{F7643C44-6C91-461E-84BF-9A3A4F5F1FC8}" dt="2020-12-15T22:15:47.554" v="373"/>
          <ac:spMkLst>
            <pc:docMk/>
            <pc:sldMk cId="19163743" sldId="284"/>
            <ac:spMk id="4" creationId="{4B6304AD-0B5D-403D-B360-FF67C057680A}"/>
          </ac:spMkLst>
        </pc:spChg>
      </pc:sldChg>
    </pc:docChg>
  </pc:docChgLst>
  <pc:docChgLst>
    <pc:chgData name="Allie Maxwell" userId="a6c6268cd85c6a74" providerId="LiveId" clId="{FC8C69B5-0FCC-4902-9138-0B77E589DAF9}"/>
    <pc:docChg chg="custSel addSld delSld modSld">
      <pc:chgData name="Allie Maxwell" userId="a6c6268cd85c6a74" providerId="LiveId" clId="{FC8C69B5-0FCC-4902-9138-0B77E589DAF9}" dt="2022-07-20T15:57:23.656" v="1253" actId="5793"/>
      <pc:docMkLst>
        <pc:docMk/>
      </pc:docMkLst>
      <pc:sldChg chg="modSp mod">
        <pc:chgData name="Allie Maxwell" userId="a6c6268cd85c6a74" providerId="LiveId" clId="{FC8C69B5-0FCC-4902-9138-0B77E589DAF9}" dt="2022-07-20T15:52:14.572" v="958" actId="20577"/>
        <pc:sldMkLst>
          <pc:docMk/>
          <pc:sldMk cId="3013086804" sldId="257"/>
        </pc:sldMkLst>
        <pc:spChg chg="mod">
          <ac:chgData name="Allie Maxwell" userId="a6c6268cd85c6a74" providerId="LiveId" clId="{FC8C69B5-0FCC-4902-9138-0B77E589DAF9}" dt="2022-07-20T15:52:14.572" v="958" actId="20577"/>
          <ac:spMkLst>
            <pc:docMk/>
            <pc:sldMk cId="3013086804" sldId="257"/>
            <ac:spMk id="4" creationId="{5F5E4E45-9807-47B0-8D56-FFFBB60A8A72}"/>
          </ac:spMkLst>
        </pc:spChg>
      </pc:sldChg>
      <pc:sldChg chg="modSp mod">
        <pc:chgData name="Allie Maxwell" userId="a6c6268cd85c6a74" providerId="LiveId" clId="{FC8C69B5-0FCC-4902-9138-0B77E589DAF9}" dt="2022-07-20T15:52:09.727" v="949" actId="20577"/>
        <pc:sldMkLst>
          <pc:docMk/>
          <pc:sldMk cId="4177777704" sldId="261"/>
        </pc:sldMkLst>
        <pc:spChg chg="mod">
          <ac:chgData name="Allie Maxwell" userId="a6c6268cd85c6a74" providerId="LiveId" clId="{FC8C69B5-0FCC-4902-9138-0B77E589DAF9}" dt="2022-07-20T15:52:09.727" v="949" actId="20577"/>
          <ac:spMkLst>
            <pc:docMk/>
            <pc:sldMk cId="4177777704" sldId="261"/>
            <ac:spMk id="3" creationId="{712E6960-69E4-45CA-84AC-463E0D736E13}"/>
          </ac:spMkLst>
        </pc:spChg>
      </pc:sldChg>
      <pc:sldChg chg="del">
        <pc:chgData name="Allie Maxwell" userId="a6c6268cd85c6a74" providerId="LiveId" clId="{FC8C69B5-0FCC-4902-9138-0B77E589DAF9}" dt="2022-07-20T15:41:53.885" v="32" actId="47"/>
        <pc:sldMkLst>
          <pc:docMk/>
          <pc:sldMk cId="3129565365" sldId="262"/>
        </pc:sldMkLst>
      </pc:sldChg>
      <pc:sldChg chg="del">
        <pc:chgData name="Allie Maxwell" userId="a6c6268cd85c6a74" providerId="LiveId" clId="{FC8C69B5-0FCC-4902-9138-0B77E589DAF9}" dt="2022-07-20T15:41:50.993" v="30" actId="47"/>
        <pc:sldMkLst>
          <pc:docMk/>
          <pc:sldMk cId="58379543" sldId="266"/>
        </pc:sldMkLst>
      </pc:sldChg>
      <pc:sldChg chg="del">
        <pc:chgData name="Allie Maxwell" userId="a6c6268cd85c6a74" providerId="LiveId" clId="{FC8C69B5-0FCC-4902-9138-0B77E589DAF9}" dt="2022-07-20T15:41:52.538" v="31" actId="47"/>
        <pc:sldMkLst>
          <pc:docMk/>
          <pc:sldMk cId="3708187210" sldId="268"/>
        </pc:sldMkLst>
      </pc:sldChg>
      <pc:sldChg chg="del">
        <pc:chgData name="Allie Maxwell" userId="a6c6268cd85c6a74" providerId="LiveId" clId="{FC8C69B5-0FCC-4902-9138-0B77E589DAF9}" dt="2022-07-20T15:41:56.436" v="33" actId="47"/>
        <pc:sldMkLst>
          <pc:docMk/>
          <pc:sldMk cId="2314199109" sldId="271"/>
        </pc:sldMkLst>
      </pc:sldChg>
      <pc:sldChg chg="del">
        <pc:chgData name="Allie Maxwell" userId="a6c6268cd85c6a74" providerId="LiveId" clId="{FC8C69B5-0FCC-4902-9138-0B77E589DAF9}" dt="2022-07-20T15:41:57.809" v="34" actId="47"/>
        <pc:sldMkLst>
          <pc:docMk/>
          <pc:sldMk cId="4182863399" sldId="273"/>
        </pc:sldMkLst>
      </pc:sldChg>
      <pc:sldChg chg="del">
        <pc:chgData name="Allie Maxwell" userId="a6c6268cd85c6a74" providerId="LiveId" clId="{FC8C69B5-0FCC-4902-9138-0B77E589DAF9}" dt="2022-07-20T15:41:59.206" v="35" actId="47"/>
        <pc:sldMkLst>
          <pc:docMk/>
          <pc:sldMk cId="1879288353" sldId="275"/>
        </pc:sldMkLst>
      </pc:sldChg>
      <pc:sldChg chg="modSp mod">
        <pc:chgData name="Allie Maxwell" userId="a6c6268cd85c6a74" providerId="LiveId" clId="{FC8C69B5-0FCC-4902-9138-0B77E589DAF9}" dt="2022-07-20T15:53:13.405" v="1046" actId="5793"/>
        <pc:sldMkLst>
          <pc:docMk/>
          <pc:sldMk cId="1573095138" sldId="277"/>
        </pc:sldMkLst>
        <pc:spChg chg="mod">
          <ac:chgData name="Allie Maxwell" userId="a6c6268cd85c6a74" providerId="LiveId" clId="{FC8C69B5-0FCC-4902-9138-0B77E589DAF9}" dt="2022-07-20T15:42:04.432" v="46" actId="20577"/>
          <ac:spMkLst>
            <pc:docMk/>
            <pc:sldMk cId="1573095138" sldId="277"/>
            <ac:spMk id="3" creationId="{4B66A8E5-E668-45EC-BA3E-75E1F656F568}"/>
          </ac:spMkLst>
        </pc:spChg>
        <pc:spChg chg="mod">
          <ac:chgData name="Allie Maxwell" userId="a6c6268cd85c6a74" providerId="LiveId" clId="{FC8C69B5-0FCC-4902-9138-0B77E589DAF9}" dt="2022-07-20T15:53:13.405" v="1046" actId="5793"/>
          <ac:spMkLst>
            <pc:docMk/>
            <pc:sldMk cId="1573095138" sldId="277"/>
            <ac:spMk id="4" creationId="{4B6304AD-0B5D-403D-B360-FF67C057680A}"/>
          </ac:spMkLst>
        </pc:spChg>
      </pc:sldChg>
      <pc:sldChg chg="modSp mod">
        <pc:chgData name="Allie Maxwell" userId="a6c6268cd85c6a74" providerId="LiveId" clId="{FC8C69B5-0FCC-4902-9138-0B77E589DAF9}" dt="2022-07-20T15:56:21.348" v="1173" actId="20577"/>
        <pc:sldMkLst>
          <pc:docMk/>
          <pc:sldMk cId="2829285655" sldId="279"/>
        </pc:sldMkLst>
        <pc:spChg chg="mod">
          <ac:chgData name="Allie Maxwell" userId="a6c6268cd85c6a74" providerId="LiveId" clId="{FC8C69B5-0FCC-4902-9138-0B77E589DAF9}" dt="2022-07-20T15:56:21.348" v="1173" actId="20577"/>
          <ac:spMkLst>
            <pc:docMk/>
            <pc:sldMk cId="2829285655" sldId="279"/>
            <ac:spMk id="4" creationId="{4B6304AD-0B5D-403D-B360-FF67C057680A}"/>
          </ac:spMkLst>
        </pc:spChg>
      </pc:sldChg>
      <pc:sldChg chg="modSp mod">
        <pc:chgData name="Allie Maxwell" userId="a6c6268cd85c6a74" providerId="LiveId" clId="{FC8C69B5-0FCC-4902-9138-0B77E589DAF9}" dt="2022-07-20T15:53:42.865" v="1069" actId="20577"/>
        <pc:sldMkLst>
          <pc:docMk/>
          <pc:sldMk cId="3721877366" sldId="280"/>
        </pc:sldMkLst>
        <pc:spChg chg="mod">
          <ac:chgData name="Allie Maxwell" userId="a6c6268cd85c6a74" providerId="LiveId" clId="{FC8C69B5-0FCC-4902-9138-0B77E589DAF9}" dt="2022-07-20T15:42:11.322" v="57" actId="20577"/>
          <ac:spMkLst>
            <pc:docMk/>
            <pc:sldMk cId="3721877366" sldId="280"/>
            <ac:spMk id="3" creationId="{4B66A8E5-E668-45EC-BA3E-75E1F656F568}"/>
          </ac:spMkLst>
        </pc:spChg>
        <pc:spChg chg="mod">
          <ac:chgData name="Allie Maxwell" userId="a6c6268cd85c6a74" providerId="LiveId" clId="{FC8C69B5-0FCC-4902-9138-0B77E589DAF9}" dt="2022-07-20T15:53:42.865" v="1069" actId="20577"/>
          <ac:spMkLst>
            <pc:docMk/>
            <pc:sldMk cId="3721877366" sldId="280"/>
            <ac:spMk id="4" creationId="{4B6304AD-0B5D-403D-B360-FF67C057680A}"/>
          </ac:spMkLst>
        </pc:spChg>
      </pc:sldChg>
      <pc:sldChg chg="modSp del mod">
        <pc:chgData name="Allie Maxwell" userId="a6c6268cd85c6a74" providerId="LiveId" clId="{FC8C69B5-0FCC-4902-9138-0B77E589DAF9}" dt="2022-07-20T15:46:55.794" v="273" actId="47"/>
        <pc:sldMkLst>
          <pc:docMk/>
          <pc:sldMk cId="3606622503" sldId="282"/>
        </pc:sldMkLst>
        <pc:spChg chg="mod">
          <ac:chgData name="Allie Maxwell" userId="a6c6268cd85c6a74" providerId="LiveId" clId="{FC8C69B5-0FCC-4902-9138-0B77E589DAF9}" dt="2022-07-20T15:42:18.074" v="68" actId="20577"/>
          <ac:spMkLst>
            <pc:docMk/>
            <pc:sldMk cId="3606622503" sldId="282"/>
            <ac:spMk id="3" creationId="{4B66A8E5-E668-45EC-BA3E-75E1F656F568}"/>
          </ac:spMkLst>
        </pc:spChg>
      </pc:sldChg>
      <pc:sldChg chg="modSp mod">
        <pc:chgData name="Allie Maxwell" userId="a6c6268cd85c6a74" providerId="LiveId" clId="{FC8C69B5-0FCC-4902-9138-0B77E589DAF9}" dt="2022-07-20T15:57:23.656" v="1253" actId="5793"/>
        <pc:sldMkLst>
          <pc:docMk/>
          <pc:sldMk cId="19163743" sldId="284"/>
        </pc:sldMkLst>
        <pc:spChg chg="mod">
          <ac:chgData name="Allie Maxwell" userId="a6c6268cd85c6a74" providerId="LiveId" clId="{FC8C69B5-0FCC-4902-9138-0B77E589DAF9}" dt="2022-07-20T15:57:23.656" v="1253" actId="5793"/>
          <ac:spMkLst>
            <pc:docMk/>
            <pc:sldMk cId="19163743" sldId="284"/>
            <ac:spMk id="4" creationId="{4B6304AD-0B5D-403D-B360-FF67C057680A}"/>
          </ac:spMkLst>
        </pc:spChg>
      </pc:sldChg>
      <pc:sldChg chg="modSp add mod">
        <pc:chgData name="Allie Maxwell" userId="a6c6268cd85c6a74" providerId="LiveId" clId="{FC8C69B5-0FCC-4902-9138-0B77E589DAF9}" dt="2022-07-20T15:46:07.584" v="272" actId="20577"/>
        <pc:sldMkLst>
          <pc:docMk/>
          <pc:sldMk cId="3257997669" sldId="285"/>
        </pc:sldMkLst>
        <pc:spChg chg="mod">
          <ac:chgData name="Allie Maxwell" userId="a6c6268cd85c6a74" providerId="LiveId" clId="{FC8C69B5-0FCC-4902-9138-0B77E589DAF9}" dt="2022-07-20T15:43:59.939" v="108" actId="20577"/>
          <ac:spMkLst>
            <pc:docMk/>
            <pc:sldMk cId="3257997669" sldId="285"/>
            <ac:spMk id="3" creationId="{4B66A8E5-E668-45EC-BA3E-75E1F656F568}"/>
          </ac:spMkLst>
        </pc:spChg>
        <pc:spChg chg="mod">
          <ac:chgData name="Allie Maxwell" userId="a6c6268cd85c6a74" providerId="LiveId" clId="{FC8C69B5-0FCC-4902-9138-0B77E589DAF9}" dt="2022-07-20T15:46:07.584" v="272" actId="20577"/>
          <ac:spMkLst>
            <pc:docMk/>
            <pc:sldMk cId="3257997669" sldId="285"/>
            <ac:spMk id="4" creationId="{4B6304AD-0B5D-403D-B360-FF67C057680A}"/>
          </ac:spMkLst>
        </pc:spChg>
      </pc:sldChg>
      <pc:sldChg chg="modSp add mod">
        <pc:chgData name="Allie Maxwell" userId="a6c6268cd85c6a74" providerId="LiveId" clId="{FC8C69B5-0FCC-4902-9138-0B77E589DAF9}" dt="2022-07-20T15:51:53.609" v="940" actId="20577"/>
        <pc:sldMkLst>
          <pc:docMk/>
          <pc:sldMk cId="2350379599" sldId="286"/>
        </pc:sldMkLst>
        <pc:spChg chg="mod">
          <ac:chgData name="Allie Maxwell" userId="a6c6268cd85c6a74" providerId="LiveId" clId="{FC8C69B5-0FCC-4902-9138-0B77E589DAF9}" dt="2022-07-20T15:48:11.241" v="367" actId="20577"/>
          <ac:spMkLst>
            <pc:docMk/>
            <pc:sldMk cId="2350379599" sldId="286"/>
            <ac:spMk id="3" creationId="{4B66A8E5-E668-45EC-BA3E-75E1F656F568}"/>
          </ac:spMkLst>
        </pc:spChg>
        <pc:spChg chg="mod">
          <ac:chgData name="Allie Maxwell" userId="a6c6268cd85c6a74" providerId="LiveId" clId="{FC8C69B5-0FCC-4902-9138-0B77E589DAF9}" dt="2022-07-20T15:51:53.609" v="940" actId="20577"/>
          <ac:spMkLst>
            <pc:docMk/>
            <pc:sldMk cId="2350379599" sldId="286"/>
            <ac:spMk id="4" creationId="{4B6304AD-0B5D-403D-B360-FF67C057680A}"/>
          </ac:spMkLst>
        </pc:spChg>
      </pc:sldChg>
    </pc:docChg>
  </pc:docChgLst>
  <pc:docChgLst>
    <pc:chgData name="Allie Maxwell" userId="a6c6268cd85c6a74" providerId="Windows Live" clId="Web-{9B26B91B-2792-41CA-9B26-47B2295144A8}"/>
    <pc:docChg chg="addSld delSld">
      <pc:chgData name="Allie Maxwell" userId="a6c6268cd85c6a74" providerId="Windows Live" clId="Web-{9B26B91B-2792-41CA-9B26-47B2295144A8}" dt="2022-07-06T14:53:43.330" v="12"/>
      <pc:docMkLst>
        <pc:docMk/>
      </pc:docMkLst>
      <pc:sldChg chg="del">
        <pc:chgData name="Allie Maxwell" userId="a6c6268cd85c6a74" providerId="Windows Live" clId="Web-{9B26B91B-2792-41CA-9B26-47B2295144A8}" dt="2022-07-06T14:53:13.046" v="3"/>
        <pc:sldMkLst>
          <pc:docMk/>
          <pc:sldMk cId="1253635747" sldId="259"/>
        </pc:sldMkLst>
      </pc:sldChg>
      <pc:sldChg chg="del">
        <pc:chgData name="Allie Maxwell" userId="a6c6268cd85c6a74" providerId="Windows Live" clId="Web-{9B26B91B-2792-41CA-9B26-47B2295144A8}" dt="2022-07-06T14:53:10.468" v="2"/>
        <pc:sldMkLst>
          <pc:docMk/>
          <pc:sldMk cId="722585770" sldId="264"/>
        </pc:sldMkLst>
      </pc:sldChg>
      <pc:sldChg chg="del">
        <pc:chgData name="Allie Maxwell" userId="a6c6268cd85c6a74" providerId="Windows Live" clId="Web-{9B26B91B-2792-41CA-9B26-47B2295144A8}" dt="2022-07-06T14:53:05.124" v="0"/>
        <pc:sldMkLst>
          <pc:docMk/>
          <pc:sldMk cId="413953902" sldId="265"/>
        </pc:sldMkLst>
      </pc:sldChg>
      <pc:sldChg chg="del">
        <pc:chgData name="Allie Maxwell" userId="a6c6268cd85c6a74" providerId="Windows Live" clId="Web-{9B26B91B-2792-41CA-9B26-47B2295144A8}" dt="2022-07-06T14:53:07.827" v="1"/>
        <pc:sldMkLst>
          <pc:docMk/>
          <pc:sldMk cId="3020552274" sldId="267"/>
        </pc:sldMkLst>
      </pc:sldChg>
      <pc:sldChg chg="del">
        <pc:chgData name="Allie Maxwell" userId="a6c6268cd85c6a74" providerId="Windows Live" clId="Web-{9B26B91B-2792-41CA-9B26-47B2295144A8}" dt="2022-07-06T14:53:17.422" v="4"/>
        <pc:sldMkLst>
          <pc:docMk/>
          <pc:sldMk cId="3723478272" sldId="270"/>
        </pc:sldMkLst>
      </pc:sldChg>
      <pc:sldChg chg="del">
        <pc:chgData name="Allie Maxwell" userId="a6c6268cd85c6a74" providerId="Windows Live" clId="Web-{9B26B91B-2792-41CA-9B26-47B2295144A8}" dt="2022-07-06T14:53:20.578" v="5"/>
        <pc:sldMkLst>
          <pc:docMk/>
          <pc:sldMk cId="1204819550" sldId="272"/>
        </pc:sldMkLst>
      </pc:sldChg>
      <pc:sldChg chg="del">
        <pc:chgData name="Allie Maxwell" userId="a6c6268cd85c6a74" providerId="Windows Live" clId="Web-{9B26B91B-2792-41CA-9B26-47B2295144A8}" dt="2022-07-06T14:53:24.188" v="6"/>
        <pc:sldMkLst>
          <pc:docMk/>
          <pc:sldMk cId="850144810" sldId="274"/>
        </pc:sldMkLst>
      </pc:sldChg>
      <pc:sldChg chg="del">
        <pc:chgData name="Allie Maxwell" userId="a6c6268cd85c6a74" providerId="Windows Live" clId="Web-{9B26B91B-2792-41CA-9B26-47B2295144A8}" dt="2022-07-06T14:53:26.485" v="7"/>
        <pc:sldMkLst>
          <pc:docMk/>
          <pc:sldMk cId="3858486071" sldId="276"/>
        </pc:sldMkLst>
      </pc:sldChg>
      <pc:sldChg chg="del">
        <pc:chgData name="Allie Maxwell" userId="a6c6268cd85c6a74" providerId="Windows Live" clId="Web-{9B26B91B-2792-41CA-9B26-47B2295144A8}" dt="2022-07-06T14:53:30.204" v="8"/>
        <pc:sldMkLst>
          <pc:docMk/>
          <pc:sldMk cId="1418682443" sldId="278"/>
        </pc:sldMkLst>
      </pc:sldChg>
      <pc:sldChg chg="add del">
        <pc:chgData name="Allie Maxwell" userId="a6c6268cd85c6a74" providerId="Windows Live" clId="Web-{9B26B91B-2792-41CA-9B26-47B2295144A8}" dt="2022-07-06T14:53:37.329" v="10"/>
        <pc:sldMkLst>
          <pc:docMk/>
          <pc:sldMk cId="3721877366" sldId="280"/>
        </pc:sldMkLst>
      </pc:sldChg>
      <pc:sldChg chg="del">
        <pc:chgData name="Allie Maxwell" userId="a6c6268cd85c6a74" providerId="Windows Live" clId="Web-{9B26B91B-2792-41CA-9B26-47B2295144A8}" dt="2022-07-06T14:53:41.142" v="11"/>
        <pc:sldMkLst>
          <pc:docMk/>
          <pc:sldMk cId="1086618047" sldId="281"/>
        </pc:sldMkLst>
      </pc:sldChg>
      <pc:sldChg chg="del">
        <pc:chgData name="Allie Maxwell" userId="a6c6268cd85c6a74" providerId="Windows Live" clId="Web-{9B26B91B-2792-41CA-9B26-47B2295144A8}" dt="2022-07-06T14:53:43.330" v="12"/>
        <pc:sldMkLst>
          <pc:docMk/>
          <pc:sldMk cId="665966589" sldId="283"/>
        </pc:sldMkLst>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46D4FB83-BE31-432A-ACD0-850AF3F4C718}" type="datetimeFigureOut">
              <a:rPr lang="en-US" smtClean="0"/>
              <a:t>3/7/2023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0A1B3F0-2BD8-48D2-A047-75E3C8AC4FB6}" type="slidenum">
              <a:rPr lang="en-US" smtClean="0"/>
              <a:t>‹#›</a:t>
            </a:fld>
            <a:endParaRPr lang="en-US"/>
          </a:p>
        </p:txBody>
      </p:sp>
    </p:spTree>
    <p:extLst>
      <p:ext uri="{BB962C8B-B14F-4D97-AF65-F5344CB8AC3E}">
        <p14:creationId xmlns:p14="http://schemas.microsoft.com/office/powerpoint/2010/main" val="364254164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6D4FB83-BE31-432A-ACD0-850AF3F4C718}" type="datetimeFigureOut">
              <a:rPr lang="en-US" smtClean="0"/>
              <a:t>3/7/2023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0A1B3F0-2BD8-48D2-A047-75E3C8AC4FB6}" type="slidenum">
              <a:rPr lang="en-US" smtClean="0"/>
              <a:t>‹#›</a:t>
            </a:fld>
            <a:endParaRPr lang="en-US"/>
          </a:p>
        </p:txBody>
      </p:sp>
    </p:spTree>
    <p:extLst>
      <p:ext uri="{BB962C8B-B14F-4D97-AF65-F5344CB8AC3E}">
        <p14:creationId xmlns:p14="http://schemas.microsoft.com/office/powerpoint/2010/main" val="16820787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6D4FB83-BE31-432A-ACD0-850AF3F4C718}" type="datetimeFigureOut">
              <a:rPr lang="en-US" smtClean="0"/>
              <a:t>3/7/2023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0A1B3F0-2BD8-48D2-A047-75E3C8AC4FB6}" type="slidenum">
              <a:rPr lang="en-US" smtClean="0"/>
              <a:t>‹#›</a:t>
            </a:fld>
            <a:endParaRPr lang="en-US"/>
          </a:p>
        </p:txBody>
      </p:sp>
    </p:spTree>
    <p:extLst>
      <p:ext uri="{BB962C8B-B14F-4D97-AF65-F5344CB8AC3E}">
        <p14:creationId xmlns:p14="http://schemas.microsoft.com/office/powerpoint/2010/main" val="37921846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6D4FB83-BE31-432A-ACD0-850AF3F4C718}" type="datetimeFigureOut">
              <a:rPr lang="en-US" smtClean="0"/>
              <a:t>3/7/2023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0A1B3F0-2BD8-48D2-A047-75E3C8AC4FB6}" type="slidenum">
              <a:rPr lang="en-US" smtClean="0"/>
              <a:t>‹#›</a:t>
            </a:fld>
            <a:endParaRPr lang="en-US"/>
          </a:p>
        </p:txBody>
      </p:sp>
    </p:spTree>
    <p:extLst>
      <p:ext uri="{BB962C8B-B14F-4D97-AF65-F5344CB8AC3E}">
        <p14:creationId xmlns:p14="http://schemas.microsoft.com/office/powerpoint/2010/main" val="73076047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46D4FB83-BE31-432A-ACD0-850AF3F4C718}" type="datetimeFigureOut">
              <a:rPr lang="en-US" smtClean="0"/>
              <a:t>3/7/2023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0A1B3F0-2BD8-48D2-A047-75E3C8AC4FB6}" type="slidenum">
              <a:rPr lang="en-US" smtClean="0"/>
              <a:t>‹#›</a:t>
            </a:fld>
            <a:endParaRPr lang="en-US"/>
          </a:p>
        </p:txBody>
      </p:sp>
    </p:spTree>
    <p:extLst>
      <p:ext uri="{BB962C8B-B14F-4D97-AF65-F5344CB8AC3E}">
        <p14:creationId xmlns:p14="http://schemas.microsoft.com/office/powerpoint/2010/main" val="56739162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46D4FB83-BE31-432A-ACD0-850AF3F4C718}" type="datetimeFigureOut">
              <a:rPr lang="en-US" smtClean="0"/>
              <a:t>3/7/2023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0A1B3F0-2BD8-48D2-A047-75E3C8AC4FB6}" type="slidenum">
              <a:rPr lang="en-US" smtClean="0"/>
              <a:t>‹#›</a:t>
            </a:fld>
            <a:endParaRPr lang="en-US"/>
          </a:p>
        </p:txBody>
      </p:sp>
    </p:spTree>
    <p:extLst>
      <p:ext uri="{BB962C8B-B14F-4D97-AF65-F5344CB8AC3E}">
        <p14:creationId xmlns:p14="http://schemas.microsoft.com/office/powerpoint/2010/main" val="17873765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46D4FB83-BE31-432A-ACD0-850AF3F4C718}" type="datetimeFigureOut">
              <a:rPr lang="en-US" smtClean="0"/>
              <a:t>3/7/2023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0A1B3F0-2BD8-48D2-A047-75E3C8AC4FB6}" type="slidenum">
              <a:rPr lang="en-US" smtClean="0"/>
              <a:t>‹#›</a:t>
            </a:fld>
            <a:endParaRPr lang="en-US"/>
          </a:p>
        </p:txBody>
      </p:sp>
    </p:spTree>
    <p:extLst>
      <p:ext uri="{BB962C8B-B14F-4D97-AF65-F5344CB8AC3E}">
        <p14:creationId xmlns:p14="http://schemas.microsoft.com/office/powerpoint/2010/main" val="221954305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46D4FB83-BE31-432A-ACD0-850AF3F4C718}" type="datetimeFigureOut">
              <a:rPr lang="en-US" smtClean="0"/>
              <a:t>3/7/2023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0A1B3F0-2BD8-48D2-A047-75E3C8AC4FB6}" type="slidenum">
              <a:rPr lang="en-US" smtClean="0"/>
              <a:t>‹#›</a:t>
            </a:fld>
            <a:endParaRPr lang="en-US"/>
          </a:p>
        </p:txBody>
      </p:sp>
    </p:spTree>
    <p:extLst>
      <p:ext uri="{BB962C8B-B14F-4D97-AF65-F5344CB8AC3E}">
        <p14:creationId xmlns:p14="http://schemas.microsoft.com/office/powerpoint/2010/main" val="34410071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6D4FB83-BE31-432A-ACD0-850AF3F4C718}" type="datetimeFigureOut">
              <a:rPr lang="en-US" smtClean="0"/>
              <a:t>3/7/2023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0A1B3F0-2BD8-48D2-A047-75E3C8AC4FB6}" type="slidenum">
              <a:rPr lang="en-US" smtClean="0"/>
              <a:t>‹#›</a:t>
            </a:fld>
            <a:endParaRPr lang="en-US"/>
          </a:p>
        </p:txBody>
      </p:sp>
    </p:spTree>
    <p:extLst>
      <p:ext uri="{BB962C8B-B14F-4D97-AF65-F5344CB8AC3E}">
        <p14:creationId xmlns:p14="http://schemas.microsoft.com/office/powerpoint/2010/main" val="105510721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46D4FB83-BE31-432A-ACD0-850AF3F4C718}" type="datetimeFigureOut">
              <a:rPr lang="en-US" smtClean="0"/>
              <a:t>3/7/2023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0A1B3F0-2BD8-48D2-A047-75E3C8AC4FB6}" type="slidenum">
              <a:rPr lang="en-US" smtClean="0"/>
              <a:t>‹#›</a:t>
            </a:fld>
            <a:endParaRPr lang="en-US"/>
          </a:p>
        </p:txBody>
      </p:sp>
    </p:spTree>
    <p:extLst>
      <p:ext uri="{BB962C8B-B14F-4D97-AF65-F5344CB8AC3E}">
        <p14:creationId xmlns:p14="http://schemas.microsoft.com/office/powerpoint/2010/main" val="385021878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46D4FB83-BE31-432A-ACD0-850AF3F4C718}" type="datetimeFigureOut">
              <a:rPr lang="en-US" smtClean="0"/>
              <a:t>3/7/2023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0A1B3F0-2BD8-48D2-A047-75E3C8AC4FB6}" type="slidenum">
              <a:rPr lang="en-US" smtClean="0"/>
              <a:t>‹#›</a:t>
            </a:fld>
            <a:endParaRPr lang="en-US"/>
          </a:p>
        </p:txBody>
      </p:sp>
    </p:spTree>
    <p:extLst>
      <p:ext uri="{BB962C8B-B14F-4D97-AF65-F5344CB8AC3E}">
        <p14:creationId xmlns:p14="http://schemas.microsoft.com/office/powerpoint/2010/main" val="28614942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6D4FB83-BE31-432A-ACD0-850AF3F4C718}" type="datetimeFigureOut">
              <a:rPr lang="en-US" smtClean="0"/>
              <a:t>3/7/2023</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0A1B3F0-2BD8-48D2-A047-75E3C8AC4FB6}" type="slidenum">
              <a:rPr lang="en-US" smtClean="0"/>
              <a:t>‹#›</a:t>
            </a:fld>
            <a:endParaRPr lang="en-US"/>
          </a:p>
        </p:txBody>
      </p:sp>
    </p:spTree>
    <p:extLst>
      <p:ext uri="{BB962C8B-B14F-4D97-AF65-F5344CB8AC3E}">
        <p14:creationId xmlns:p14="http://schemas.microsoft.com/office/powerpoint/2010/main" val="82081994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image" Target="../media/image1.png"/><Relationship Id="rId1" Type="http://schemas.openxmlformats.org/officeDocument/2006/relationships/slideLayout" Target="../slideLayouts/slideLayout2.xml"/><Relationship Id="rId5" Type="http://schemas.openxmlformats.org/officeDocument/2006/relationships/image" Target="../media/image11.jpeg"/><Relationship Id="rId4" Type="http://schemas.openxmlformats.org/officeDocument/2006/relationships/image" Target="../media/image10.jpeg"/></Relationships>
</file>

<file path=ppt/slides/_rels/slide9.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D898E497-46FF-4F1F-869D-F87C30A41508}"/>
              </a:ext>
            </a:extLst>
          </p:cNvPr>
          <p:cNvSpPr>
            <a:spLocks noGrp="1"/>
          </p:cNvSpPr>
          <p:nvPr>
            <p:ph type="title"/>
          </p:nvPr>
        </p:nvSpPr>
        <p:spPr/>
        <p:txBody>
          <a:bodyPr/>
          <a:lstStyle/>
          <a:p>
            <a:r>
              <a:rPr lang="en-CA" dirty="0" smtClean="0"/>
              <a:t>Handling </a:t>
            </a:r>
            <a:r>
              <a:rPr lang="en-CA" dirty="0"/>
              <a:t>Overview</a:t>
            </a:r>
          </a:p>
        </p:txBody>
      </p:sp>
      <p:sp>
        <p:nvSpPr>
          <p:cNvPr id="4" name="Content Placeholder 3">
            <a:extLst>
              <a:ext uri="{FF2B5EF4-FFF2-40B4-BE49-F238E27FC236}">
                <a16:creationId xmlns:a16="http://schemas.microsoft.com/office/drawing/2014/main" id="{5F5E4E45-9807-47B0-8D56-FFFBB60A8A72}"/>
              </a:ext>
            </a:extLst>
          </p:cNvPr>
          <p:cNvSpPr>
            <a:spLocks noGrp="1"/>
          </p:cNvSpPr>
          <p:nvPr>
            <p:ph idx="1"/>
          </p:nvPr>
        </p:nvSpPr>
        <p:spPr/>
        <p:txBody>
          <a:bodyPr>
            <a:normAutofit/>
          </a:bodyPr>
          <a:lstStyle/>
          <a:p>
            <a:pPr fontAlgn="base"/>
            <a:r>
              <a:rPr lang="en-US" dirty="0" smtClean="0">
                <a:latin typeface="Calibri" panose="020F0502020204030204" pitchFamily="34" charset="0"/>
                <a:cs typeface="Calibri" panose="020F0502020204030204" pitchFamily="34" charset="0"/>
              </a:rPr>
              <a:t>Body handling </a:t>
            </a:r>
            <a:endParaRPr lang="en-US" dirty="0">
              <a:latin typeface="Calibri" panose="020F0502020204030204" pitchFamily="34" charset="0"/>
              <a:cs typeface="Calibri" panose="020F0502020204030204" pitchFamily="34" charset="0"/>
            </a:endParaRPr>
          </a:p>
          <a:p>
            <a:pPr fontAlgn="base"/>
            <a:r>
              <a:rPr lang="en-CA" dirty="0" smtClean="0">
                <a:latin typeface="Calibri" panose="020F0502020204030204" pitchFamily="34" charset="0"/>
                <a:cs typeface="Calibri" panose="020F0502020204030204" pitchFamily="34" charset="0"/>
              </a:rPr>
              <a:t>Grooming </a:t>
            </a:r>
            <a:r>
              <a:rPr lang="en-CA" dirty="0" smtClean="0">
                <a:latin typeface="Calibri" panose="020F0502020204030204" pitchFamily="34" charset="0"/>
                <a:cs typeface="Calibri" panose="020F0502020204030204" pitchFamily="34" charset="0"/>
              </a:rPr>
              <a:t>handling</a:t>
            </a:r>
          </a:p>
          <a:p>
            <a:pPr fontAlgn="base"/>
            <a:r>
              <a:rPr lang="en-US" dirty="0" smtClean="0">
                <a:latin typeface="Calibri" panose="020F0502020204030204" pitchFamily="34" charset="0"/>
                <a:cs typeface="Calibri" panose="020F0502020204030204" pitchFamily="34" charset="0"/>
              </a:rPr>
              <a:t>Medical </a:t>
            </a:r>
            <a:r>
              <a:rPr lang="en-US" dirty="0" smtClean="0">
                <a:latin typeface="Calibri" panose="020F0502020204030204" pitchFamily="34" charset="0"/>
                <a:cs typeface="Calibri" panose="020F0502020204030204" pitchFamily="34" charset="0"/>
              </a:rPr>
              <a:t>handling</a:t>
            </a:r>
          </a:p>
          <a:p>
            <a:pPr fontAlgn="base"/>
            <a:r>
              <a:rPr lang="en-US" dirty="0" smtClean="0">
                <a:latin typeface="Calibri" panose="020F0502020204030204" pitchFamily="34" charset="0"/>
                <a:cs typeface="Calibri" panose="020F0502020204030204" pitchFamily="34" charset="0"/>
              </a:rPr>
              <a:t>Handling </a:t>
            </a:r>
            <a:r>
              <a:rPr lang="en-US" dirty="0" smtClean="0">
                <a:latin typeface="Calibri" panose="020F0502020204030204" pitchFamily="34" charset="0"/>
                <a:cs typeface="Calibri" panose="020F0502020204030204" pitchFamily="34" charset="0"/>
              </a:rPr>
              <a:t>games</a:t>
            </a:r>
            <a:endParaRPr lang="en-US" dirty="0" smtClean="0">
              <a:latin typeface="Calibri" panose="020F0502020204030204" pitchFamily="34" charset="0"/>
              <a:cs typeface="Calibri" panose="020F0502020204030204" pitchFamily="34" charset="0"/>
            </a:endParaRPr>
          </a:p>
        </p:txBody>
      </p:sp>
      <p:sp>
        <p:nvSpPr>
          <p:cNvPr id="2" name="AutoShape 2" descr="How to Train Your Labrador Puppy | PawTracks"/>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pic>
        <p:nvPicPr>
          <p:cNvPr id="8194" name="Picture 2" descr="Dog on Colored Background looking to the side"/>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677989" y="1690688"/>
            <a:ext cx="5604963" cy="373664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130868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712E6960-69E4-45CA-84AC-463E0D736E13}"/>
              </a:ext>
            </a:extLst>
          </p:cNvPr>
          <p:cNvSpPr>
            <a:spLocks noGrp="1"/>
          </p:cNvSpPr>
          <p:nvPr>
            <p:ph type="title"/>
          </p:nvPr>
        </p:nvSpPr>
        <p:spPr/>
        <p:txBody>
          <a:bodyPr/>
          <a:lstStyle/>
          <a:p>
            <a:r>
              <a:rPr lang="en-CA" dirty="0" smtClean="0"/>
              <a:t>Body Handling</a:t>
            </a:r>
            <a:endParaRPr lang="en-CA" dirty="0"/>
          </a:p>
        </p:txBody>
      </p:sp>
      <p:sp>
        <p:nvSpPr>
          <p:cNvPr id="4" name="Content Placeholder 3">
            <a:extLst>
              <a:ext uri="{FF2B5EF4-FFF2-40B4-BE49-F238E27FC236}">
                <a16:creationId xmlns:a16="http://schemas.microsoft.com/office/drawing/2014/main" id="{009FD76F-A38C-494F-A3AD-477A35FC3785}"/>
              </a:ext>
            </a:extLst>
          </p:cNvPr>
          <p:cNvSpPr>
            <a:spLocks noGrp="1"/>
          </p:cNvSpPr>
          <p:nvPr>
            <p:ph idx="1"/>
          </p:nvPr>
        </p:nvSpPr>
        <p:spPr>
          <a:xfrm>
            <a:off x="838200" y="1506071"/>
            <a:ext cx="6085114" cy="4886020"/>
          </a:xfrm>
        </p:spPr>
        <p:txBody>
          <a:bodyPr>
            <a:normAutofit/>
          </a:bodyPr>
          <a:lstStyle/>
          <a:p>
            <a:r>
              <a:rPr lang="en-CA" dirty="0" smtClean="0"/>
              <a:t>Practice at puppy’s comfort level touching them from head to toe</a:t>
            </a:r>
          </a:p>
          <a:p>
            <a:pPr lvl="1"/>
            <a:r>
              <a:rPr lang="en-CA" dirty="0" smtClean="0"/>
              <a:t>Treat puppy while touching them to building up the positive association</a:t>
            </a:r>
          </a:p>
          <a:p>
            <a:pPr lvl="1"/>
            <a:r>
              <a:rPr lang="en-CA" dirty="0" smtClean="0"/>
              <a:t>If puppy has any areas on their body that they are uncomfortable with you touching, take note and discuss with puppy staff what steps would be best to build puppy’s confidence with touch in the area</a:t>
            </a:r>
            <a:endParaRPr lang="en-CA" dirty="0"/>
          </a:p>
          <a:p>
            <a:r>
              <a:rPr lang="en-CA" dirty="0" smtClean="0"/>
              <a:t>It is best to keep handling sessions short and positive</a:t>
            </a:r>
          </a:p>
          <a:p>
            <a:pPr marL="0" indent="0">
              <a:buNone/>
            </a:pPr>
            <a:endParaRPr lang="en-CA" dirty="0" smtClean="0"/>
          </a:p>
          <a:p>
            <a:endParaRPr lang="en-CA" dirty="0" smtClean="0"/>
          </a:p>
          <a:p>
            <a:endParaRPr lang="en-CA" dirty="0" smtClean="0"/>
          </a:p>
        </p:txBody>
      </p:sp>
      <p:pic>
        <p:nvPicPr>
          <p:cNvPr id="5122" name="Picture 2" descr="happy do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048073" y="1690688"/>
            <a:ext cx="4896731" cy="326448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7777770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712E6960-69E4-45CA-84AC-463E0D736E13}"/>
              </a:ext>
            </a:extLst>
          </p:cNvPr>
          <p:cNvSpPr>
            <a:spLocks noGrp="1"/>
          </p:cNvSpPr>
          <p:nvPr>
            <p:ph type="title"/>
          </p:nvPr>
        </p:nvSpPr>
        <p:spPr/>
        <p:txBody>
          <a:bodyPr/>
          <a:lstStyle/>
          <a:p>
            <a:r>
              <a:rPr lang="en-CA" dirty="0" smtClean="0"/>
              <a:t>Grooming Handling</a:t>
            </a:r>
            <a:endParaRPr lang="en-CA" dirty="0"/>
          </a:p>
        </p:txBody>
      </p:sp>
      <p:sp>
        <p:nvSpPr>
          <p:cNvPr id="4" name="Content Placeholder 3">
            <a:extLst>
              <a:ext uri="{FF2B5EF4-FFF2-40B4-BE49-F238E27FC236}">
                <a16:creationId xmlns:a16="http://schemas.microsoft.com/office/drawing/2014/main" id="{009FD76F-A38C-494F-A3AD-477A35FC3785}"/>
              </a:ext>
            </a:extLst>
          </p:cNvPr>
          <p:cNvSpPr>
            <a:spLocks noGrp="1"/>
          </p:cNvSpPr>
          <p:nvPr>
            <p:ph idx="1"/>
          </p:nvPr>
        </p:nvSpPr>
        <p:spPr>
          <a:xfrm>
            <a:off x="925286" y="1503408"/>
            <a:ext cx="6067698" cy="4351338"/>
          </a:xfrm>
        </p:spPr>
        <p:txBody>
          <a:bodyPr>
            <a:normAutofit lnSpcReduction="10000"/>
          </a:bodyPr>
          <a:lstStyle/>
          <a:p>
            <a:pPr fontAlgn="base"/>
            <a:r>
              <a:rPr lang="en-US" dirty="0" smtClean="0"/>
              <a:t>Baths:</a:t>
            </a:r>
          </a:p>
          <a:p>
            <a:pPr lvl="1" fontAlgn="base"/>
            <a:r>
              <a:rPr lang="en-CA" dirty="0" smtClean="0"/>
              <a:t>Only </a:t>
            </a:r>
            <a:r>
              <a:rPr lang="en-CA" dirty="0"/>
              <a:t>use shampoo meant for dogs</a:t>
            </a:r>
            <a:r>
              <a:rPr lang="en-US" dirty="0"/>
              <a:t>​</a:t>
            </a:r>
          </a:p>
          <a:p>
            <a:pPr lvl="1" fontAlgn="base"/>
            <a:r>
              <a:rPr lang="en-CA" dirty="0"/>
              <a:t>Dogs do not need to be bathed often, however; they should have a bath while they’re under 4 months of age for practice</a:t>
            </a:r>
            <a:r>
              <a:rPr lang="en-US" dirty="0"/>
              <a:t>​​</a:t>
            </a:r>
          </a:p>
          <a:p>
            <a:pPr lvl="1" fontAlgn="base"/>
            <a:r>
              <a:rPr lang="en-CA" dirty="0"/>
              <a:t>You can smear some peanut butter on the tub wall to keep your puppy busy while you bathe them</a:t>
            </a:r>
            <a:r>
              <a:rPr lang="en-US" dirty="0"/>
              <a:t>​​</a:t>
            </a:r>
          </a:p>
          <a:p>
            <a:pPr lvl="1" fontAlgn="base"/>
            <a:r>
              <a:rPr lang="en-CA" dirty="0"/>
              <a:t>Do not spray water into the dog's ears or face, use a cloth to clean their face</a:t>
            </a:r>
            <a:r>
              <a:rPr lang="en-US" dirty="0"/>
              <a:t>​</a:t>
            </a:r>
          </a:p>
          <a:p>
            <a:pPr lvl="1" fontAlgn="base"/>
            <a:r>
              <a:rPr lang="en-CA" dirty="0"/>
              <a:t>Labs can be towel dried</a:t>
            </a:r>
            <a:endParaRPr lang="en-US" dirty="0"/>
          </a:p>
          <a:p>
            <a:pPr lvl="1" fontAlgn="base"/>
            <a:r>
              <a:rPr lang="en-CA" dirty="0" smtClean="0"/>
              <a:t>Poodles need to be blow dried</a:t>
            </a:r>
            <a:endParaRPr lang="en-CA" dirty="0"/>
          </a:p>
        </p:txBody>
      </p:sp>
      <p:sp>
        <p:nvSpPr>
          <p:cNvPr id="2" name="AutoShape 2" descr="data:image/jpg;base64,%20/9j/4AAQSkZJRgABAQEAYABgAAD/2wBDAAUDBAQEAwUEBAQFBQUGBwwIBwcHBw8LCwkMEQ8SEhEPERETFhwXExQaFRERGCEYGh0dHx8fExciJCIeJBweHx7/2wBDAQUFBQcGBw4ICA4eFBEUHh4eHh4eHh4eHh4eHh4eHh4eHh4eHh4eHh4eHh4eHh4eHh4eHh4eHh4eHh4eHh4eHh7/wAARCAGTAS4DASIAAhEBAxEB/8QAHwAAAQUBAQEBAQEAAAAAAAAAAAECAwQFBgcICQoL/8QAtRAAAgEDAwIEAwUFBAQAAAF9AQIDAAQRBRIhMUEGE1FhByJxFDKBkaEII0KxwRVS0fAkM2JyggkKFhcYGRolJicoKSo0NTY3ODk6Q0RFRkdISUpTVFVWV1hZWmNkZWZnaGlqc3R1dnd4eXqDhIWGh4iJipKTlJWWl5iZmqKjpKWmp6ipqrKztLW2t7i5usLDxMXGx8jJytLT1NXW19jZ2uHi4+Tl5ufo6erx8vP09fb3+Pn6/8QAHwEAAwEBAQEBAQEBAQAAAAAAAAECAwQFBgcICQoL/8QAtREAAgECBAQDBAcFBAQAAQJ3AAECAxEEBSExBhJBUQdhcRMiMoEIFEKRobHBCSMzUvAVYnLRChYkNOEl8RcYGRomJygpKjU2Nzg5OkNERUZHSElKU1RVVldYWVpjZGVmZ2hpanN0dXZ3eHl6goOEhYaHiImKkpOUlZaXmJmaoqOkpaanqKmqsrO0tba3uLm6wsPExcbHyMnK0tPU1dbX2Nna4uPk5ebn6Onq8vP09fb3+Pn6/9oADAMBAAIRAxEAPwD2mmnrS54oFfGo90MUhpcUpoAZS4pcfSjFJgGMU5aQdacBQgY9On4U6L7opE60qdPxrREjsUtAp3arENNIacaTFIBuKMUpFFJjEFOWkpy0rDuOAz3xTxSLTq0RDCiiimIQ/wCeKQ9P/r06mmkNCHpTadimmpZQUo6U2nCkgY8UopBS1oiWHajFFFAhjdaaae1MPWkxjTUZ9OtSGmNWbKQlKoB6im04f5xSQyoG4+4//fNKG5+4/wCVSbm/vGmyM5Q/MfWpQBlv7rflRub+435U+OVyincelL5j/wB40DI8t/cb8qMt/cb8ql8yT+8aTzH/ALxpMCPLf883/KlDN/zyf8qkEsmfvGniaT++aEAxGbcD5Tn8KkJbJ/dPj6U9ZpM/fNSC4kxyc/hWqIZEN2P9XJ/3zR82P9W//fNTCeT++acJ5R/FVAV8t/zzf/vmjLf883/75qx9ol/vfpSfaJf7/wClDArFj/cf/vmk3f7L/wDfNW/tMv8Aez+FNNxL/ez+FSMr78D7rflQJf8AZk/75qyLiX+8PypEuJQxw36UAQib/pnJ/wB807zh/wA85f8AvmrK3E3979KeLiT1Gf8AdFaJElP7Qv8Azzk/75o+0J/df8qu/aJP9n/vkU0zyf7P/fIpiKRukH8Mh/4DSG6j/uS/98VeFxJ/sH/gIprTyE/w/wDfIpNDKYuUJHyyDPcrxTGuFXqkn4Lmrpnk/wBn/vkUfaZunyf98ioaGigLlP7kv/fBp4uY/wC7IP8AgBq59ol/2P8AvgUouXx92M/VBSSBsqfaY+yyH6IaT7ZH3WQfVDV5Lhl4VYx/wAU/7U+PuRf98CrQmygLuEjgvn02Gm/a4v7rj6rWj9pbP+ri/wC+KRrlv+ecP/fAqrEmc15B/eP/AHyaT7ZB/eP5Gr7XH/TGE/8AAKjE/X9zEc/7PSpZRRa6h/vE/gaYbuD+83/fJq+Zz/zzi/74FNM//TGL/vms2UmZ5vIP7zf98mgXkPq3/fJq95w/54xf980vnL/z7w/lS1HcqLSjrSCl70kBHF9zHoafTQMO6++RTsUgF7UlLikoYxRThTQOactKID1p46e9MWpBWqIYopaBRVIQUhpaO9DGNopaCKljCkX75pRVqxs5JpCx4TuTTSbBkcSszbVUk+1a1ro8kqBpG8vPaoY5oIf3ceN4OCa2La6zGAeuK6acF1MZt9BkWi2aj59z++cUyfSLVgAm9MD1q19oJ4HFOWQj5sZ4ro5I9jG8jGbRLjd8kiFfU8VVutNurdSzKGUd15ro/NwfmNOyHHHFQ6MWUqkkcbTDWtq1hiUyQjk9VrKIIJB4Ncc4uLszoi7jeaUUUoFShscKcaQCirRIUGikNUAx+hxxTQMD1p0g6A9KavSoYIQ0w089aY1Qy0MNKtBoFSAwUuKBTqlDZG3+uB9RS0OPut3zilxTEJRWlpUELHzJFDY6A1uLHbyIR5UbDHTbW8cO5K9yXUSOSpy1p6np6rmW2B2/xJ/hWcorGcHB2ZSaaHLTxSKKcBVRExcUYp2KKskbSU880mKTGNNIaWkNSNFe9v7TTbWW8vHCQQqXcnsBXn0H7Q/hG+1I6VZtKHztQkYDH2qp+0bd6n/whMun6bGT9pYLOwBysffHvXk3wG+Fb+J9YGqXixJp9vICCB824EHA9OO9dVCEeRykwle60PpXQ76e7nEvzN5mDXZWrMsfzcGodN0e002ECFPmx1NLcmQjao61MbxQSaZetZdx3Z47VNLdRpwW5rLab7PCWPUL0rmbvxBGk7eY+3nqa257Gfs7nYvfLuxuwPepY52K5DZ9q84g8Ri4vfLTG0Hgk9a7LRLkzr8+encVUZXFKFkaryRyL1wwrP1C33rvXAb19aTVla3lWZNwBODg8U9LuNoQpb5fX0qakeYI6GTThU95FtbzE+6ahFcdrM1FFKKT6GlH1qkSFJSmmmgSG96aRxT8c+lNNDGRmmGntTT1rNloYaVaDQKkBFpwoTnGOau22nTyjc37tfVutEISlsgbSKLqzL8oyc9KuQWe1PNuTsTrt7mp7hrfS13kh89WPY1zupaheahKYbQHHdj0FdUaCirzMnNvRFwahHHdyJGfk3HbitG1vi3AJxXIQwSWtw8MknmFTnd9a1YruC2TzJ544kHUuwAraErrQlo6u3k3DmsLX72zsb5Yzkb13Nt52msc+PNFaFhplwt9KCVBiYbdw7ZrHe01q11OBdQjluv7QBmjldccE9PoKzxGxcNztIWWSNZEIZWGQR3FSgVFaQ+TbxxjooxU4rkRbFxRiloxVkjSKQin4pMc0FEeOaZJhRmpitRatf6VoenSalq11HDBGMkuevt7n2ojFtgQ3mkrrFt5UlvHsPRpBnHuK0fD+kafo1qLe3REA5JAAyT1JryDxl8X1kb7PpbPBCeku3IPHt0rG0P4kXrXSrLfeahOCCeauUXHWxrGm5I+jTcI3yhgQPSm7VYluPpXI+F9X+2W6SBhg11tuVkQYNbQ95GMlYqXygqTkdK8V+M2pL4f0yW9jb5y+FBH517dfKNjKuA1eAftG2N1f6fDYRZXzXPzA559KuyurlQb6HkOn/Ga+tNVjjg02W9w2SsaZJA64FfSHwn+Imn+MdFW/wBOuF3xNtngI2vG3ow/kR1r4y8cW99p9xALezntUhiVMqpUgjrkj61H8P8AxRqXhfxTb6rp0zJ5x2TopO11J/iFd8sPDlvE5lVk3aR+jklxFe2I5BDCsMTGN9v3TnBHrWP4J1ttQ0a3m3f61A2PSr9/uaWQccjI9q4nqWlZ2NqxZp4iu1tvY9RUbpsbBFY2kXyJLJExnWRTyqdfqB3rqZ2t2gQkE5H3uhBrGpTvqUmUBS0Ec8ZxS4rFDGmkP0p5ppFAEbLznOKa1SEHB70xhSBEZph9akNMIqGWhhoFKRQBUAbFvFbWkYZiGf8AvGqd9qwXOGrGvNSZshWpdO024vmEs2Ui9T3r1VaC0ObVsiuLhr2ULJJti9+9Q6l/aMNqkekfZkk8wb/MBxt7ke9dSljCsYQRrtFOFlDgDyxiuOoqkpXNouKR4zrC69YaxPJqsxuYWZPJmRSAR3zjpVrxZ4bbxH4eiEU0dkZSdk28k5HfHWvWzYW7f8slpP7Ntf8Anio+lCc10DQ8p+FXhP8A4RBJ1EkF15pVhNcxhjG4/ijB6HnvXo018txL5s9wJHxjcxrQXTbfGPKXFSDTLXb/AKlaift6mjY7wTuZi3UH/PVPzp63dvnHnJn61oDR7E8+QKU6HYMObcfnSVGoDnEoC6t8486P/vqnC4hPSRD/AMCFXF8P6evSClbw/p7dYT+FX7Gp2FzxKQnj/wCeifnQJoz/AMtF/OrJ8O6fjHlP/wB9VFP4f0+KMyGN1AHdqXsqnYfPERHXO7IIAz9a+Q/2kvHdxq3jI6ba3m/TrQlY1Q/K8g+8fz4/CvpfxNq0On2MqwtgIpGB2BHWvgXxTKg1W+lkVxcee4wTx1POK9HCUe5jUnY6PS/GAswEuCGQn7p5Hua2YNas764Eln8jMMRlOCG968mm3SN6nFdL4Knjt7qJ5pii/wAQIPGO4rsqUko3ClWblZ7H1d8FfFTTaMqXC/vUfa2fWvabDUW2xkj5X7Zr4++EUkz+KZZkklW0dv3aEnk+p9zX074fZpFCOWdO248g1584csrI1T5lc6fUrrCH5uR+eK5nXdLh1iBjKikxEOD7irGsXhQRh/vqdh9/Sl0mYMCrMCGUj/Cs9G7DV0ro43U/BmkXkoiuoo8sPlfHUehrk/EPwh0eVA8cRVg2cKBg/lXomvGYhfKk2Mp5GM/571ReaZYwXlBY9SD/AErTbYFJjfC8LaPawWuPkRQo5z0rpbyTzIknQ44wa5g7twO75T1rX0+72Qqsy7lC7X+nrUIT1KF74i0/7dbaVqay2l1IxFtPjEcrD+HPY+xrqdMvHkh+yFjJIOWB6ge9cB8Q7OG91DQBGDLFLfCFx2UkfKfrjIr0XTEhttRkeMD5lw3PfH/1qU20NLQ0FPG05yKdmqbQSahe/Z4rqS1IOCy4P86nk8NX+Pl1ufPugrn5Z391XE7Ldkh6UhIxnNQDwvqQHza5IT/uUp8N6pj/AJDR/wCBR5o5an8oXj3HAjHWmll/vCqtz4V1R5Ay6wU9guBUbeF9YyG/tkcdf3Y/wqOWp/KNcvctllyeRxTGYdaqDwzrigga0pGTjMY6enSnroGuBV3atETnnEQ/wqXGf8pa5e5MSKA1QP4f1nB/4mifXyxTJNB8QfwanbN7NFjH5VKjP+Vh7vc0NM0ezt8S3TGeT0H3R/jWx50CjCxnHYZqoM0V61jkuWGuVz8sYFRtdN/dUVC1RtUtAmWPtj+i/lS/bJP9n8qpk03dU2K1L63j+gqaO6ViAxK+4rLElPV6EDZrfv5P9Rcxv7Hg0yRtTi6xkj1HNUEY/SrUF5cR/dkJHoeRWiIY1tRul4bg+4pP7Snx94VeXUI5BtuLdWHqBTvs+l3HIxG31xVcpNzP/tOf2rP1zVZPsLJK21WOMitmfRVwWinHsCK89+Kt1LoumYkZVbG4d6yqXSNKdmzy74z+IZoLJ7a0n+Zl5boTXy1r6yTXEkrBncnk16l4z15tVmk844VRlRnnk8Vw7wWzyK3nopJ5z9a76K5UZ1NWckIZRMOMMDwa73whZpc7Hvv37kY5HA9q52/tXjun+VsZ9MZruPhqsi3KsyFgD1I4/wA+9XUm7Ewj7x7L4M0rR4JLCSKKSB1iLDA4b6+9eqaRGsMfmBnU44NeeeFZZ3ito3kjmj5+bHzE9j9K7TT7m+h/d3UIaIjllz8p9hXmSbbOzZBrupSTSrG6gMGwQParOn3QSPzOoDciqGpQmW4DKNzKO45NVhdrbuY3UgNWUU+Yb2Ny6eOZmjkYZYZRs1ky2Tq25nHBzg+lN+0iSMhW49arPehflZuO565raxDZbnaPbleo96SS9W3Cs5UK6MOe9ZM9wzybh93vWT4j1SGHTWy2SuTUMpI0fAV//a3iW6Mm5oNPBlcn7u7kJ+PX8q7W2v5YyQpVT99ieT16VwnwvQ2/hJ7hlw2oTtMSeCVHA/kfzro3m3SJFxlnGTnt1J/Ss5bmiOvsbopeLPGOSQW+nauoj1aVkDBUI6ciuCguI44gFbg85PXOa6DRbhbizVtvPc+pq6UrSsY1VdXN7+1Zsf6tPypDq0v/ADzT8qoEU012HOXzqkn/ADzSozq0u4/u0/KqTCm7e9ZsaLzarJ/zzT8qYdUk/wCeSVRYU1hzUspF46m3/PNaUak2P9WtZ+KAOKSAvikbpSZpC1WIRqifrTmaonapYDGpjUpamE1DLQFqcrHNR1InWgGWIyTU6VBHViOtIkMeBRThSla1ENWWSM5SRh+Ncb8VPDt14o0zbDIBcAEZPQiuyK00pWclccXZnx54/wDhlfaDPbfaX81pFLOyn5c9gPwrzrU9HXcUK7HU19xePNB/tjTgFhEjoc7fUV4V4t8ErJv2W7RyjsVwQaUcQ4u0jRQUloeJwW4nj+y3SjzgcJJnr6Cuq8JRy2soijb5gAXVh8u3OM1S1Xw3qFlP0YqOSSKXRZJY7iP7UZGVcFwpxkdj/jW7mpx0EoOMtT2Hw/Da+dK8MzQSJ+6XHRfbHsa7nS7rV4GHyx3MORjb1Ix3rznwxdW2o28cL7o5Au7eD1HQE13OhQukCj7WzhOnoa5HozVnXxI95iRo9jFeAK5XxJbyxStuUqRyDXU6fO6rz0zWP4umF1lRtypHNUokOTucc9/cQrxnHftRb3DTndjketW7mzhNvtLbiaihtUhQMj/UE0DuRm4ZkddzKAMgY5zXH+IpJbydbUOdrsM9ua6O8uIUkfIYMO+eKy9HEVz4jhuJDuSFvMxjgkdBUPTU1id2PLsbG2tEVVS3hVMD1AqvbzxNIssrHAY8H1pl5IHTczAEklvasVbpPNHzjyyeOf1rFMpK50V/qxVQFzg/dA6sTXX+BL7ey2J3BhGWIP4HP615PeaokNwszc+WPkA557V6f8NdN1CW4/4SG8YRwzQeXBBtwccZY/lSp3dRWFUilDU7ftTSKkxSEV6JwkbUwipDTT3qGMiIppHNSmmHrUMpDDQopTSr0pIZNmmk8U3NNzxVEsHNRMTUh6UwrSYEJpKl2UojqWURVIg5pwjpwXFILkkYqwnQVDGKnStIkslWlxQKWtSRDSYp9GKljImFZWsRW5ifzYUcnpkVsPwM1z+uzfKdvHFc9Z2RpDc818V6fprFt1uoGfSuJuvDWm3kTSWpMTBsHcOld34gPmbweetcHeXUljclowDydwJ4IrjpylfQ61sRwaPPaXCSxyeWV4yv3W/zzXVadqS2YEVxPGp65B9uK45vFLrKsJtx5fWUeg9quJ/Yl86XKySCYjIjIPBrrV3uZs7K48TOJBb2pzuGNx6CsvXNYXITzDlyGGB14rKu18xYwgIUAqQO59zVlNOFzKpb5dg29OMD0rRaGdkJ/aE8i/KpDf3ieDULTXDnmYhumN1bEdtbgbQqtj3q5DYB4ydi7Pc44p3FdI5F7Wa5c5ZyueSc4qOEpHrVtawlUjH3m6bua0dc1CNXNpZbZGH32B+VR6D1rnZrW9XVLeZFdlbKk479s1jUd0b09zoPEevL5bWtqfmL4ZvaoPDuha/4hukisbSbyFGDK42oPxrp/Aeg6abyOa+j8+UtkswyF+gr3qy0+3a0jNqyhCPl2rgY+lZ04c+g51lT2R5x4Q+G+n6WyXWqMt7d8EAj5E+g/rXeIqooVVCqBgAdquSWMy8gBh7VA8Ui/eUiu2nBQ2OOc3N3ZHSU6mnrVkDWph6GnmmnpUsYw0w9akNMNZsaGYpRS4oAqRkY6Cg9aUUEc1YhtOApMU4dKGACnCm0ZqWNDxinAVHmnoalDJVUVKgqJDUqVpElklKKQU6tLkhRQKDxUtjK962yFua5HXJzsODW/q9wF4ri9Zn3Kwz0rjqyubwVjm9Wk3MQDXH6tatI7E4Cmujv51DnNZd2vnKc9fbtWMFY3RxOp2bHLK3IPBHFV7S4liHlyAk+o9a6G8hG4jDE/Ss57EmQHbt+h5rrjLQllmw1x4pY0lVpQevH3ff3rsdHurW6iBikBGD34NcLJYuicZ5/OrWgyT2Mk20naVChOxJIBP61V0S0d9sgto3nkdAigHg561g6prT6o3kWXmwwfdHH3j3P0ovnvLofY7eMglNpI5AIbP48VpaL4dvEcPOVBYHOBzik2JLuZmmaSWIDDJHBNbsGmvkKo+WtqLTHSFc9QeoHWtW0035s7QARmoauVzGbo1rJE4IGCOa9L8K38y2xjb7vDAH9a54WiCA7QAwGR9a6DSYVWzhZVwQORRTi1Iym7o6CO+jP3kZfpU4khkHDKfY1kUtdiOdo05LWF/4cfSqkunrzsb86iSWRPuuR+NTLeyfxqGpiKc1pMn8OR7VXZWHVSK2FuoW6kqaUiOQfwPUtFGGaYa1prOJuxU1UksmH3WBrNopFPtSrTpIZE4ZTTRUjZGKD1pq041Qgo7UlJQwFJpM0lNqGMkBqRGqAVIlIbLKdamSq8dWErREskApwpFp+D6YqriCorhtsZ7GnyyLENzHjuRWbql0rQN5bkHHBFRKWhUUYWtT7dytzXF6vcSRktyV/Orusaz+/aG5YDB4kWsO9ugRgsGBHBHeuJu7OhIyLxhI3mJyKqh9zD060+5JVzs6dx61VVvmwOvamjQleAODyQPQVE9nLwEhdiegGDV+3T51br8vA9627SJHhDSYXj71WiW7HNRadcf8ALWIRjvlgKt2KWvmqotxIc9V6D6mughtNOcEpb+YP4pG6H6etI02nxsIFVsjosaE4/LpVIi5dsre3E2xNquR1z/Wt2GS3UEQbWwMGQ9K5pJf+WcVq4U9S3GfwqV7pYQFknAHVYo+Tn39apOxLR1W6FoQMg5HyipVkWNcnHCgGsLTpHV0kaM+ZJwit/CO7H39q1UUqYnYbgxO8HqTiquKxb3SOI+MBsZxXT6f/AKgD0rl9Mv7a5Ux7ZI5EIzFIu0gf1rp9LcPASPWiGrIlsWqUiloroRmxppD0p9NPWmIjNNyQeOKeaYaGMctzMv8AFn61It2D99MfSqzCmms2UXhJE/Rh9DSNBG3VB+FUKekjqPlYipuMoilojZXGVIIpdvemhDTSClNJQwA9abSmkqWMUVInWo1qVKkZNHViOq6Vds043t0+lXexJICI16HPrmqV3dHBwQfzq1dTBV4UfjWDfyNkkvk9gFrF3bNklYj1G6ZVO0lWx26Vyd3roEzQiVVf+JSat6lfRo7KZm3fxKMED/CvMdfvGbWJmt5M7jjjr75qlECbx687Kb6ylBkj5dCeHWuf0zWzJbLuLeUwGM9UJq3qskz6fKeSXGPwrlYglvc+Sf8AUuvQ/rVqmmg5jqvtkbLnzAfQ+tRTybkDR5DA5JrAt3Knyt/CHcN3pVyG4k85vmzkdBUunYtSN/TL9lKpJtLZ9M7q6QSeeYi8tuoX+FmBA/Ad64UqwwFyTV7Tnkt5vMUg7sqwYZHNJwJcj0Oy8uRRuzKMcAHANaK2UTIrbAhx9wHgVx1vfXJhHkSJE4HVetNt5tSu71Lf7TKzsRjJ6k9KVrEnXyabFKfK84ySkcRxnAHufatnRfC9naRCUR75G++/Uj/AVo+FPDw0uzSP5ZJ35lc8lj6ZNdLaRKqKDHsPT0wRUtApGPb+HbAOW2vljnIfrxVTUdH+yQOrM01pjIJ+8n+IrrlhU4yOnAxSXFtuh2MVJ56jIPsaaixNnnTWV0zloVWZAMBlf5h+FdN4YmZomhmyJVHcVFf6HGrbrEvay9th4b8KTS5rqO8SK+jVZl/jX+MU4aMUtjoKDSilrrRixtIacaaaYDDTWp7Uw0hojamtT2phrNlDTRSmgCpQzxmz+IWqoy5t7dx3JyD+nFbsPxH/AHe6bTFYjqEmx/SvPl+zANhVXA+cZ6U0Pa5Vldt3oOhr615dh5fZPFWJqLqemxfEXS3TdJY3UftlTU8PjrS5nEcdtdM5xhQo5/WuD0SPTr+U5jkC9fb3rr7E2FhEFVUyP7q8j61x1cBh4uyTN44io+p0o1ONo1cQyLn+F8AioZNYVTxbOfqcVmyyGeMbGPPTHeqJkKvg5B7AnNZxwFHqi3iJ9zbTxFF5m17SYe4IrQj1nTTt3XSRseivwfyrI0vSbnUjkRuB/ePC/rXU6P4d03S2Fy0KXFzjh2A+X6Vw4qnhqWz1N6Mq09y3YW7z4faVT1Persg8v5acLgMRgr0zjvULTq29hjjp715d7nYlYo3knzNyDjv6ViX1wq7yQwRVJJPf0Fa90GkjwowDnmuf1by1jKlTkcjnuauCE5HK6zJK0T7lRYz/AA9j9fWuW8PQ2XmTzTDczSkKcdqX4j+IbexkFpG2XKEnnG1e5/GvPovEF9dgwWhMIPIYda7KGEnV+FGFStGC1O28QSQyXjW8RT5QQcdgRXmXjy7WxvFaPOEwPqDWzLdTLIBucyE7nbnk+hrnNe09tUmZmuCPu8Yz0GK7FgKkHqY/WoNaF3w7dTXtuGbPyttz/eHaumtbF2Blzlh7Vyfh4nScq5MgwduBjGa6SLxEkcW37NIcg9McmuephKvNpE2hiaaW5pvsihLySKMDj1pLa5VyXjBYEc46isSS8+2Sblt2B+ua3dJ0eR4VfzAu7nBAJFEcFV7EyxMO5ImpeXKPK8xmB55GB+Vd98JrNtY1OW9MPyQnAJ67vr6VwE9ndC6S1jimknkYIiooG4njivobwBoY8L+F4bWV1kuT80re57fhXPXpOlpJGlOopr3TXsVk3LvXG1eTWimB5g7AZxVKK5RZCnlnjHA6ke1XInVmyVI7ZrkNSRGABzwB396q3U3y7dwyOhq+yKVxxz+tYeustuo5K5Pyn39KtEk7sGT1ZeR9KpXi+dPBsYBg36VVsr1ZjGRIASDyOx6GpDHPJfiSIBhGQxOeD9KfKFzZHQUtIGXAOcD3pcr2I/OuhJmbaENIelL6UhpgMNNanHrTTUsaGGmU8001mykNNKKQ0tJDPA1s7e1RvtV0hY9Agz+BqE3GiQyqXSaWTsuABXOR6hcNI/lROSepJxk+wq5b20zp50wDFunzZxX3fs+7PneY3j4htrc+VaWKKcdzgCop/Ec0uwEhV/j2pxiuau7KR2PlxuT2YdvrToNFu5ZBneVA7PjHtU+yig52bkXi2SO6EPzgEgKSeW9PpXsXhJEkgiMsCvMygu8gDbPxNeI6RoeNShe4DFUcHDDjqOmK910RY1RTuBKqNqA42+596+dzyryuMInrZdBNOTOmWaNU8tTk46Co5S8siQrtxjLccD61nzana2o/eyqvtn/OTVqa4ZbdZDiMnoO4+tfPKTPUsTT/AGeNfLLbTxu28Fv/AK1U4t1xcyeXkRdAAOGyaZLJDHAbqeYKACWZ2/z9KdHLDautwHI81flXtjrmtIozYXb7I2G4nGWRf0xXnvjTxJBpdjPdSuvlwfeJ9cV13iS6ENo0isRsDN+FfJfjTxJf+Lr6WzSJ001GIIQn5zu6mvQweFlXlZHNWqqmrsd4g8QWGt+IdQuZx5sTPsiIYgBQOOn41Pp62P2fNqJFOOdrZ/WsqPwxb+UDa+YkyrjBBOaZZ/bdPnWG4R8q3J9RX1cKCpRUUjxpT5nc6MxPyrSKMfKCec1ALcmQKZFjz6jIx61fgWOSI5YOeuNvOPrniny6erJlcc8c5zRKmJTMYRwvcbXuEQg9xgVehhtlODPGWGOMHOKfPpEjMvlqc4yWBPWq9/pkyPuViWGMhefxojSQORs2sGlqUdbjlecEEZ9q0zPZS7Q+oiIdljXp+Oa5FbG4mj/dg/MMdO/4Vbt/C+omKMzXX2cqQNpYgnPtTlSjHUlNvQ9m+FEUOo3xvCxe3tW8uPfg7n9Rj0Feu7G8xjhSpGMV5t8P4rXTtLt44f3VvaJ8wByzHqST3J4rudNvxeWkE+QplUPgH7oNfG4uv7eq5dD3qFL2cEi1deWswwxEj9/arVm/70GRSjMoDccN1GfrkfrUG2JU3Fg3z4B9D6UROEIjyOBj/P5Vzm9rmlvABUYBB/A1zvjKVfsDGQlQvJPp7/hWmbtMSDH72Prg89M1naskOqaRL8wIdCrfSnF6kWsjzfTdWlDMsXlPLG5O5XwjDPWt6xuJoY1CsVz0PmZ/WvL5NWh0zVnsBDLGscjIUeReGH06fjW/Z61eMGaJVKDgBW3Y/KvqaOCjCKstzxqmIbkdpdzzOx/ePn1zk5qut1PG5DSv7GuXTxBdNbmWa0O7HZvX/PetGHVGkiVmB3Z7MMgf1roVBroZupfqdJZ61cwgbZty/wAQzz+XarVvrkkn7wyNx09DXLC7VZSdioc7Rz+v0qRL2InY8O3I4Oe34VLw8H0BVZdzqZNZnLqc7VIz2/Gpn1d/JyJE92xxXKXE+xNyyKR69gKiE0nWN8E44J/zjvWTwsOxoq0+51P9sTBv9YjZ6fJRLq9xt/diIZ/vDoaw7e4Tywrna2MdRyaY8xJZVZQMZJJyfyrGWHh2NFVl3NddWuhgGTdkckL0pLbVb5GOZFlXsJAARWMty5l+TJwBjpj3q5FINo8rYfXcelJYen/KNVZdzyhLuyaXzAI1blgry5P54/SpFvbeR/lto2Q8YLDB/LrXDpqokmPlv8uecnBB9MCrE2o87RKybDyyscj8+9e1c4LHatfQRSIkEaLk5x1pzX0JnHluiKOdo7/jXEJq6o+Y5hL9WXkfzqb+0xuRguR9055x6YOaTsFjo9W1021q0sIVSv3GJ5z6+9dz4b1SS20SG4mZnnMQYgnAJxnc3+FeHarqZadZHQvAjDK4wfpXQaj42SPQJmRxu2YH+FfM53TbqRaR7WWtckkzrPD3ip9a8cxQvIZGikZsn7qKo5fHr0Ar0aTWoZZCiPgKSOvt/wDqr5g+FWvTReMW80fLdjaT6AZP9BXp+panJGwnhkHuv9a8WtHknynow95XN74gatcT31jZGYraR4mkUdCAepro9e1ieO4gvI8sFiG1QeCnHT3xk15bqNzeXtlcXzpvVbfYpz0+Uj+pqe78d28PhOwumKyS+QoZe4YDB/HitbXtYheZ0PivxdF/Y90qz7pXiZAAfUcV5roVhBDpYTaobAzgYOa52DWG1S9eNm2B5S645IHpj0rpDctHaJkjYehP8vWvr8mw/s6Tk92eDj6nNOyLlnaRGdRhyCMfWpdd0MajbrLbvslj5DBe1ZltNidZGbzE9GP3Tj17VftNTb7JNG2FfHADdcV6k0cKbMDTjcWd4sF1G3mZ2/dJ49q6C5naKI5jwmOp5J/zzUUF1bztzsecfxK2QB6Z65pxPnIY2mVVGfuqf/149anQoms7ggKzjCsOvp9auOHkC4VcsPlGP61lxtHt8qW4TO04I4/A4NaGmN55RR5itnh0fNZPcfQ0NNsTblrho1D9M44qpq14bF1urmTbFGwyB0Y+wq9dbWcpMzHC537wD05wPy6Vy3izbNp08Su7IUwAxyR+P1qZw5oNBB2kmd1oHiiO40hbZZUikv5CBk/cUnGfrivTtNv7WCJI7VyzIiJGucZ+UYz/AJ7V8s+A9PkvtThuJpXiWxlGVJ++w6fh3r3DSL6OGKS7R1Miodue1fDVoeynyn00HzxudZqPipZfHlrocLgQwjkZ6ybSf5GuiS/Q3DROwVww6n6YP618laX4xu5fiVZXfmEudQkdueDuwp/SvdNWvriV2uoZucYPPY4OfzFTUhyNFw1R0l3ryr40n0/cPntkLezAnB/Ims6fXX0u8kRpC0bNnaffrj/CvLfGXi1rXxTaXjx+VIRskcfxEDg/pVfxJ4sN5qNs1qxdJIzvHbPb/PpThSlOSiluKUlGLbG+NGn1vWW1jTBDI0QKOvVwB3x/Fjmrfh28uGmVJmjO1cO2ep9fSuWT+2NBvRdLIbiBz5m+J8Mvqfcf1rrFuo9RhW9srUCQjdMkZwze4H8xjmvt6MVCCgfN1XzScjrIFWUqzBJVYcEN09KnaFEClYlDHj7oNcnbayyW7xxFEVSd42kMPwH4VKNXcwB455Gj5zjqD6cggH6mr5GZnQRxTrI7Nb5YcZSNQAR71Il5GpZdkkRXjLqQPesc695MaYvnmJAwxTBI7k9AfwqUeIY54VWQRFgx5YgZH94+n/6qfI+w7nRx3VrLGBufHAweQfxp5ULkKuQRkEnI/wAa5mG5h2NcRlAc8eWxGePy/EZq7bamI4R5hBG3IJc8j24/zzWUodi1I1TKqqWYRo3QcEVEXnKF4VVmHT5T0qhNqKvlY5AM/eXILfTFNtblAAzuNpw2CuST2/nWbpsrmNAXRIEjRbmA547ir1pefKdoyM9qzZJkd9ina/cbCTj19qY9w4RVU7eOcCs3ApSsfNw1BBIeSF4zzUh1ASA7XZeOoJP9eayUXeRlgc+o70/YYzxwB7VXOyuVF5r52ZGYk++Tmp01HZb5VsDvmsbe2/c2cj+6cCnGZmVclRgnvQ5sfKi9PfTSKyRNhT14FZtzcmFNk2SPQHNXrUjcXVCUA5yetUr4xSMQyZwPxrCtTVVe8aU5uD0C31IafqkF5Hwu1VIHv/8ArrorjxNdPEFjYnLZzmuJeAGQsFO0U9rueM7EwVxgZFebUwUW0zsp4mUVY6fU/HGpR2zWaORHKpRlXseoNYEer3Em1Wid16soOBuPXHpnrVeCEzSmSQgk8kYzWnBB5cYZYyhB6100sJC1rGMq8r7l3Ry8N0Js7C3OCa6R3u5IGEXktkckYx+uDmuYjk5OMg/Wtq2mKxqPM4K44Y5r2aMlGPKjgqau446lJFEUmQLP03nk/gelSadqixDbMp4BGSGGR6e9Z99A28syhQRnGevpWe0jpJ1HbPtSc5Jgoqx0Ed5H9reSAEMRwuMfn+FblldxqCNwWRFwwPBB/wAK4mKSTzRKzRnJGNw4rqNJvF34byyGHAB4z6etVCepMojLv7RkSyeW8YyFcg9D0zWhpGoNGn+uBIADZPGO2Kju1WaHa2yF+ijnge471meXtDIsjLHj/VnIJ7fjTb1JsdILrfFJKkqjCEYUn73tzg1g3uqRrEcD58Fc5ycep546VKFf+zpURV3MOVV+XH0rl597Nibgg4Hpj605TsgjAqLqt1p+qLNBIwVicrnjJ712+l+LJY9FvmJO/ZsVT3JzXBX0Ks5K4P0FUo5ruN/9YxQcBa8PF4NVZcx6VDEOmrFrSpDb+Ire63cRyqx575ya9qk8cW1pJ5igSBlGRnivC3kK3TzMOGywAHQ4p0V/I+RtOemSelcdXAupJHRTxSgmd18V/EdrqXlRafCJC+JBj+E9xWFouqXVvLbvcIY4VHCsevv+FUrUN/rGXPJ3MOavz/vbYKu4ZJIOM44r0sPhIUkn1OSrXlO66HolrqFlrViYJV3Ap8jA8jPTisbTLqTTL5reRGk2thJFwMce3P4jB/KuQ0DWJdMvdrsQmOCwOM+uBXT3Vz9sTejnzM7wpPDKOuPX8a9BTTVzkcLHUayqtYDVLdJUYKWnVWHT+8D3PAyKyhr9uSokmuVBIBHmHOcex4/GotB1C4iCx+duG7LhsdDwOc4Ixnt2pPE+jW67r7Tdnlf8t4Qo/dkddvcCt4yujOyJRfW6ovl3MjR5ODsyVPHtz/8Aq4zTv7RkhmEtqzLuO93BXb7nHYVzKahdJL9nYkGTq2/bn36kA/SljvvnjYtbSnJbdt5b3J4OfyqeexXIdjFqyrv3tGwIDAYLFfqO44+tP/tLc0LNJGM/eBGAPfIJ/wAg1xI1No2BdiVU8qpY8Z6jkc81eXU5nJnVCTkZKKyn/eBH+eTQpi5TpZdZm85i86mEZ+ZSUGf8/nV3T9TWYhvOjBPIB4OB+HNcHHqyrLuuI35zvEZ2hvrx19/anTagYy08MbDnKoD+vGM8E0OaHyHozapHbHzlkUNj5toyScjuMmrK63M5w8rnHcL379K8+j1lbpRHseNF6EAcexG734NXoboId3n5OMHAzk8c8EAVF0yuVnnUeFjXO7j0NEhU4Jzn3pcqYvm4HY45qHfjIz19u1ciN2PjZcZfjFWEiVzlR/iarIQWGF/GtWxt+V2lM9OelAh/liG0+Xf7kDp7VkXKnzcqflx1xW5dsqQfxke5GKwZiq53dc/jSY0VZR8/fr9Kd9mWT8felGWYsfWrcb7RtHB9aixQQ28cO3hc4/Op/lBx0HoDTNzbh1yfwzQpIzuP4VoiGWIWjztYYz0J9amtWmEgVRvXsOxqqkgUkY57DpSwSHzGbeU5yOK1gyJI1LhS6sGj2kcEYOD/AIVkSQruK7SOfzrUiud8e2SUs496iuSjJt2suO44zWstSEVIgw+VpMfpWnp0jLOEiIGTwCu4VkN+7AXcCM/jVizlHmAlVC981kpWkW1dHVPMwdJk3s33d3QH8+/0rNnnm83zVWQ9eQflP0/zzVaS9maExKxwDkFuufrTIJ2JJaPOW4YnlT3/ADrVyuRYvJeSSrhgIyAPmzg47c9TWPqKx+blTuGeuasxO4mJXEgP9w8j3pl4wOSxG/HOev1pXGkZuFQ4LHHbjJ/Sk8vdzsLe2OgqWNvlCrsx+WKkik+Ta2WwOMN/nioZRSltN6nOSPYUW9rGikeW3I7nBq8X3oMoyn1xSRltxDE+x/pUcqHzEQByQrMOCOKT7RNjywxK+45q1ME2/d6njBqpII2HHIx+INDBEM8bSRZDDeDxnqPbNOsr6SLEbFwA2SC3T3xSyfuvlJO7vzjFVZVZzuJBx221m9Hcs6Kzv5S7PEoBbL5U4z3/AKHiun8P6hGHSKZN0cgC/KhwSe2OmOD/ACrz20uJ4XDLIyHaOny5OePpXQadcGQlt7ZYDftJGcjHTHsPxrppTMakDV8VaKtlMbizO+0csCBkhSR0PoOK5uRGVAqxOqjG5egyen6V3Xh7VDdL9m1BjJCy7HzxjsBntzWJ4i0UafMdokktmyyNjn3H1zW0knsRF20OYcPvMmSu3oxcfh9e1OtLx1m4LKSChVycH2Jz9akureMEqI5RzngCs+SNkYsjSMOM4BG6sXdGqL7yiaZm3McseMn5SPx7+tWhP5XyTS/eAO113DnpWZFJk4JZlB/izjkfkf51JhWAZd5Bc5VjngfrWTkUkXvOjVS6Kqtk9VAz9B7c1fTVJhCGh2hmOWw3NYSiUQjjeuc8dwc/nU8c3lLuZTuPBO7FJSY7GZJG6kDaRntml8tiRxj8atKpZQp4I9qd5ec5VQagZFBDu42nI7g1sWigRqqtsYjGT2/GqtvEzY2jP4VeeYRRYOMHp6mqWhNyhqMrNIyPtIHAOPSsycqT06+1Xrp1kYvuZsDjis6Q7lOMk1MikRqT5ny4x71PG23IYDH0xUSqcZ24NL97K9vripQydJFweF/E9KcjFtxxuPequxl+bqPapmEifeUgd88VSEyYnC9Cf5igOcbkYDsfWq8cjs4A4XoAfWjcwfAGD0PpVJ2JLcZV2+YgYHrUisQTuwD6iobZR5udme3Aq82JYtuzDDH0rdO6ItqZ8q/MzLkj3pqnDbs7fUetTTo+CDjkdjTYwq5MnzcVjLctFpLoeUY1x7kjGaW2dRuLHJOOveoCyNCWVcNnk9/yqOOTY5ZWJHfnmmmKxPPM6vsDsc9QpHA+lMdgwYqoJ+tTo6MMiMdPTkU2WPYgbGOOBmtLkmc/mGT93nI6qKlgZSS0ijJ7d6nMY3fMM59KTaqswwMjnn1pDSAlWyqMcj1pN3zbScqeWPeglcgFcE/zoZmGBtJGc8dqm4WHbuSGUEdxTHzgr5Y2HuDSnlshCPof6UhKuwB3Lj0ovoNIhl27yqsyn061X3FHJ3jP5VdaNQCQQwPqM1XlhX5urcZz/wDXrORaI7Y/vTu3kf3gcbR9a07KSWOL5fmHJBfGM59PxrIUkH5SD3wRVy0n/gYL+OTRB6ia0OksLqNV3K4i6ZwucdPx/wD1V1Vi0WoWT2l8p2EF12nlCTjI9K4SywsnmtvBU8sDgj6f4VqWF2rtEPMbCg4Cphjz/wDWrshIwkirq1hc6ffyRXBdlbmNz0x7/WqiRt9MjgEH6d67PVIoLzSZJGR1mgG9XKnlR7A5/wD1VyUl5Hkrk7cD7uPy59+c9qc7BFspPbPy0anacjaP/rGoWWcRsuFI64zyDV77QWxzx069qi3ZydwYjrxzj1rllY3RWaZllwYnTOOQ2SOP8f51aCRygOVkHGPu4BqneBiwUyAqvI6VZsplEIX5OOzcfyqBjFwduBj8atQxB48EEN6kVV8uRQHxtA7mprZ8S/NnkdTQkJmhbR/McKAVHU1Fqe50LfKFHQD0q5btbGM9Dx0I6n1qtesGwnG3uMU2yUYTvnMbKFb1FQhTk5wfcVckhDAsvJ96ruhRecLjvis2aIZwAeevYGlEZUhuRn170wsue3HfHWpFZfvcH68UIGAXdkljnt6UqtuwpJK9MjpSr85JU7VHrS5VPm4x064q0Jj1jBQK2OOp70MVY8tk9ulRSXbAAqu4jvx/OmiRny+05+tMRaSNegJJ9BVgeYIyUBOepznA96zHlkQhkOD6irkN1IAue4q4sloHV9vO765PFRxqWbbtYnvVktGAcR7if4s4pJBuXegwAOnQ1MxxIUGJtuCPXHUU/Yi5LYHT8jTGmQqMMd+fT9afEsjHa2Sp6fLSQyxakbCFAVh370twSELHknp2oWIKgbofXOc09iVUZjDMep7VaJaKUkm4qsiFR6+9N+Zt2Tkk4BwM1LL8zH5BkAcCo2UHqCpqgQiqF6sopQBjruxxz/nNNMkedrKd2O3SmhlP096hlD2LdVAXjmgfLgkjPfHepAh27jgUyRm6bMAcZxSAjmk53NxTOdoCuTk5+tWCoPQIV9SKjmj2g+WVx/KpYIrP33c88kU2Pl9uQw7Dt6UTeZsBbkH2/rVbzGX5TjHuOanYo3tNj3jMbEdypI4q5JuRRJGzQ98DOKy7CZJAV2gsCDnHJFdJaRC5gP3kyuFLZwCO2DXRB6GMty5oWqQlDFJIXcjIBGCMnoD3qpq2kRLcSSRs0gb51QDHXsDWUjm3ucsgOD0APGPpyK1f7USVFXzWZdp4J5BPfNXzq1mTZ3ujHa3Pljy1YDGMHqPeq5g2kR7Tng5xWvcyBjlWfPqSef61nXDODncevfmsXE1TMyV5FkY7Tgd8dKmsmeRTtkI+hxmluUTeGPHqQOCfwqGNFVN247c469fes2WjQt2MyscHbxgUQ7yhPO0eoqewjJUfIV4z6U+SB9oVee55q0QyO1k+c/vGVe4HFE8ocnBOSM59PrRJiNtrNnHcCq0kjKQF5/CpkNEchO47WGSfxqtOikZI3EdBUxDFvWmMFUYLHn061myyv5Ktht2COoApzLuYeg9asArsKooB/wA9aa0bxptbBJ5GKEBH5ibsbQ2OwpQm4jKg05RtwNoA9SKc8jDjg46Y71oiWMWMiM/INo70wNGp3I5Yj14xUqTSPlTH+WKGX5TlRz7VQip5zSuybFPqRwasQsuR/CPz5pqJGH3jg9qsLskTEeDjn3FSMliCuAQct19QalllBGfLAGPpVaL92dxXCngYqS4kQqrbl/nQ2IgkXa/DMQecYp8D7XAjzuPHr+dQbldvlG7rg9qbsOCoBxnrzSQ7F2S4YuqqRhe9WCcDBcY9u1V4I44kA3ZPenyMWUlcgj2rREsSTjHQnFRn5l+dxnPTFGWb7357f1pysig8j1P/ANarJ1ICsbNncT9aVpto27Me5707zoi+MOevah5fMZcKvHUgdazZRWMsnmbcELnr71Om/G5s49QaUMd24scAfdA5prO33Vx7cZpDQ/yVBDKWwfWlEYyFDYbvk1GGkZcOQMfmKRg27btz75oAbOpGScHtxVGYfNnBGT3qy+9enQ9QearyPIvHUdealjJ7XaMEqC2eK3tIa3RvnDKcYPzgbffFctFKpfDevNa2mzAMG3Z7Df0q6ciZo6240yCTG1tr7dynt9Krw6YIzxHuIJySeKnsruBVVgVK907jntWwslu0BkCueOTjoc966WkzG7RhTQbYu7e/b86zJIRuZWUDuM/5/wA4rorzY5MeAWx2FZV1bvtPl7juHVlrGSNEzKeJeFZQxBxt9ailt1jJJzye+Tn8qtSLNuJxgjgk0gmbHzMq845bHP1rJou5oWsOIenJ7U+ZORsC7uhz1rStrcNajbnHbHUVSnZ0c7Yz8p/iFCApTqsaMGycdMk5rNnkXcPlI9hxV29lDfejAz6dDWcy5LbQCPpUtjQxn6ZY+4z2qA4LZIIx0HWppsqwJwuKrlgcnnd2xUlEoJLZWnsC4GWxgVDHvYknge9TjGATQgYip6spBHfmjao4GPy60udoOAOfanA+qfhWiJZFlI+dtVZJ5GB2oce5rQmVSN20AdKr+TGxO3g+/SqEQRljzg8dqU7WYHofarGxowVzgEdKheMAg5H4VDKG7WUjkEehFNJJUr8uT2zipzyu00gjUkYAb1GKkCESNGpUKMehp0Vw7AjYfl5z7d6cyKVOVGB60kUSh92fcfWmhFyLGwtuVfYHrTJXYthSQp9KREUr7dsCnrEij52x6CtYiIR/rDlm6cCpNqspLLu+tSBkB2rH16tQflBKqM+/GKoQ5YY9gbjPpTZ/lQlcjNSIy7SzLg7fzNV3ZyxwFI/WpkA1ZCOuCfQ0vm7yfujPoKRtmMr1757UL5Z4bHXp6VDKJWVdu7hfbHBqOVWUjPQ9OOKe3IO1sg+vamGQKCcA/jQgZE4YKcn6Zqo2S3I4zVqWTuVFUnkADMRiiQrkUihTxxVmybyxkNgZ9OM1SeYDI6gmpLeT96GBOzuB0qVoNnU6ZKSEXJZT6noa6CG5CqgWchmH3RkYri9PuJNwaNlAxyfXGOv51v2sj+UWLrgEDPcdeK6oyMpI25Hjdkjkkzz0xkfh7VUm2RIxyGLHuKEtJpLVWO7d6E4JHqMdKJ42QA/LsBwAynp+PeiQkY9wWkbPG4H8jVN4JJHKsGbvxW00kJIbcQc8gDnP4dqga4TJ2QnOTknkfrWLRoma1qfJJQbh/dWodWO8bkUp/eFWZAcKRu5x36fjVaXPAYMT15GazuWYt2WyqDP4nvTfJYJyTkjBz2q3d3SKcFc8de4rLu7hmXbxnvjrUsaK9wh85gCDg9TTY9qAnAJHvSqAQe5qLkn7238KBlkfMBT1jZgW2cVFG0asMseB39alEqMCokPFAMftUJ94+/FBZRgLgCot5GCCff3pjySZ+U/pVogllbc4Xb074o52k5FHzBTuzn3qLd1XJqgHAcbmBz3xTS0ZHoaXdnp09aYeRgDkVI0NyN2Bx6Zp+SuTtHNQyHaRkEGpOq9SKgY2ZiRnZgexpImDAbs8elO3Lg7lyBRGUB64GeQDzVIRLC2AVVdq56nrU6xYG7364zUcb/Kq7Qee9TfvmIVSoHsMVtHYhjW++dvHHUU0gYGW+X3qXZucrnPHaq10jNJtUE/hTAcWXO0MvXoDQy47AD1qNYSv3gd3epC4CYYE1IxjxxlQFYhvUHrSbcgeuODinqy8dCc8YNI0mGxx+HXNQxjB8rj09aYyKzkgHHpnrUhkbJ4478VG5B5Vv0oAhmxxtUjA5zVdopCnQY9/Srijk9AfX1pGX5G2jJz0p2EZjW/y5GAc96ailH9PXFXX3D71UpOp+Td7VAy5bSEYPCkn866GwugET9zjJGN2MZxXK20g3AYwenI/rWnA52qfNOc8qT+v6VcJWE1c6pL5niQKBFtPXH3ue47U2Z1jILNJIeo3ZOPwrNsJIgVw4f5SCvPf/wDVV6eSFUVmLbhxlumf54rZ6mdrDPM8yT5UVFH3iAefwpygsT029sA81IQo3FdzjGQo5GT70193lrjEfvnr+tZstGqJg1qCvA/nVO+Zo4jyFOOmaQNtLRlgeenWqN26s23J6ViaGZcM7NuL9feq4HzHue5NWJ2wCRwvuarTDcgbcQT1FIAPLHsPrUe3JyTx70buenHoKX5uoXAoGO2hkPGfpQsa7hjA96AxzjipB78UXEC4UngZ96VmwAV4NOyrR9MH1xUQjO8spBPvViH7+PmPGKcpB6c+9RyRknJ4wOmaejgR7cgHNMQSKnPBye+ajKFFDZLCpQyk7W/MmkO0AjIz9aQ0RE7lJYYzTIzj5eMVKykr61Xk3IwyMelZsolG3kHOPSpEK7TtXkdqZFlhU2cLyvQ8kdaaYmggGW4G3OO+avRpwfl59f8AD2qBUZhhcYxnPrVtBsAHBI74raLM2ROuOGIU55xUTbVbr+Ip8n7zLFsfSoWUKo3ckmqYAdrKcsTxTCgY/L+AzSS4Gdq5PoKhZeBwwPtUjsOPT7vPoDSKnz/MCD7mlOMAr+WKjVwTzUsY/kPzx/Omnr1+tIxzwuOlMIkLHLYFAEgZcYYjH5VE7qFHlcmlZQ3+syB79aYq4+VcHHBzVJCGSOHYrwG6cjg1TdCpyoCtnsa0Hj3cFPxBqCaMcsuDjsRUyQ0RQkMQDgHHep1z0J3cYGBVbhWGMqc/lVmNjx65455qExsu2sxXceenXOOKvxzxyQ7tgZ88k8g+lZJPzhsseRk9sVoQSAx4WPJA4Ibit4siSNQ5+yjawXjAQA/N9T2qvLHMqD/SNg7AnP8AT9abFPeIFXEe1uuBjH+fb1qSZuB5gCD0UlufzqRFguZZtxwMnoKpXvmB2zle+BV0lOAvB78k1RviCf4jxnrWLNrFOQgAnIJPXPNVM4O7HPuKsHgc8/WmcNnIzSAr4PcH8aDvXkdPSrSJ3wSfamspJxtwPTNAEKMW+Ug5707ay59PbvUixjB4+hpyrjg8D3oAhVuM5GffipkPG6mMo/hIx6daVFOcDIzVolj2GQGI+X9abtUDDD6U7aMc9ulNMjDrkj35qhDHX5sgfpxSbc/eGfrTmk+bHrSg8c8UmAn3QMMPoKhYM2W6/jUhGGP+RTWyFNQyhkTMB8ucip4ZPmGcA+9QoxLDPBqwqrzlefWpTGy1ZndIMYI68d6vSkrF8vc8561W09VjyuCDj8KlnfdEQ7knd90mt4mbKznn5Wz9KiaQn7ynI9Kdg+uPeo3Tn72ee1W0IYT1+UqaRpVz/hT3XqKrvGVNQyiUkkcE1EcZHJozlepFM3kH73H0pASDarg5496V25xjvTOSTyaexHGMmkAnylh8pI9adIFAxtx6U1SuTxn8KAob1BNWmJj4l3YyuPY025hXblcj1z0qwoCgcnjtUcv3sdKGCMqdWU5zk+xp0THcO2etSzLkngj61AqnceOP5VjsUX42ZlG0c9+OtTxSSKDtRSMYyevWqMUiqp5OM9KuwMA/zOoyQu7sK0TE0aMbM0Wx3xyGXgdfb9aVI/OGD0A4+XP69aZEpHl7vmI5x2x7VKDEIwWlZeeNq5qlqSIZ3JbBAFVrh2cFV59SKsTLhvlUZx3qCUSYG5lX2rA1KYU5wRml28feOe1T4yvf60ySPGOaAECjaOcmmt+dAPajzUJ4yaQAPbOKaTz3pjvknHH1phP+1n2oAeev3sCnbjs4Yn3qE/r7GpPm2gcVaESB8rgg5/Oo2bb95T9KArA9sU4rznrVCGoqM3cZp8sirxzmk8vn7wzQUbb82DQwEaWL0PvSPJDIvy8NUbR8cDIpoTbjIFQxjjt9jVqM7lx04qo3X0qaBh3H6VCGWLWdlynO79KnLfMC2TnrxUK/KA3ABpWm53AbiO4FbxZDFYqxPOKB9PyqJRJtyeKlRGJ5/wD1Vo2IHZCvymoHK59qmaPAzjoaiZcrg49qgZC23PbHpUbBeQOPwp8vHamd6kY9F496MHBxTRwaUN16UXAcOg9c04Z65z+NNRcnsKXaQdueKYiTkLuOeevNNdj1x2pVXa3OQCKaxYdOaYiE85XselV3jwc5IPfFWJgGIbGDUEgPrx1zWbLEG4jrmrMCqVK/Nz3qsh44qzF8ozux9RxSTAshWKqRIRgHAPQfjWi2xoU8yYRv329/yqioaSPy2K5/ve1WYS0MYUMzA88VomSyV2ZmbcSeRVWX/WD60UVkyxcAMcCmXR+UH3oopAUmJz1p/TOOKKKTAR/uVGaKKpAw70o6/jRRViLJ+7Tk5R89hRRTAco4FMb7wFFFACIB5YqM/eNFFQwIpOSfrRATuNFFR1GWF525561bskUEkDkCiitokMfKPmPsaB+FFFaCI1AJOfWoZPvKO2aKKljRWYc4pn8dFFSyhZPuL9aT0oopAWF/1Y+lGMt+FFFUiRx/nRGAX5ooqkIhnA349zVd+poorORYwDpU0ZynNFFQtx9C7bKpHTtWlZxoyDcoPFFFadCT/9k="/>
          <p:cNvSpPr>
            <a:spLocks noChangeAspect="1" noChangeArrowheads="1"/>
          </p:cNvSpPr>
          <p:nvPr/>
        </p:nvSpPr>
        <p:spPr bwMode="auto">
          <a:xfrm>
            <a:off x="21272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pic>
        <p:nvPicPr>
          <p:cNvPr id="1032" name="Picture 8" descr="Bathing a dog Golden Retrieve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080070" y="1994580"/>
            <a:ext cx="4662962" cy="310864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0156354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712E6960-69E4-45CA-84AC-463E0D736E13}"/>
              </a:ext>
            </a:extLst>
          </p:cNvPr>
          <p:cNvSpPr>
            <a:spLocks noGrp="1"/>
          </p:cNvSpPr>
          <p:nvPr>
            <p:ph type="title"/>
          </p:nvPr>
        </p:nvSpPr>
        <p:spPr/>
        <p:txBody>
          <a:bodyPr/>
          <a:lstStyle/>
          <a:p>
            <a:r>
              <a:rPr lang="en-CA" dirty="0" smtClean="0"/>
              <a:t>Grooming Handling</a:t>
            </a:r>
            <a:endParaRPr lang="en-CA" dirty="0"/>
          </a:p>
        </p:txBody>
      </p:sp>
      <p:sp>
        <p:nvSpPr>
          <p:cNvPr id="4" name="Content Placeholder 3">
            <a:extLst>
              <a:ext uri="{FF2B5EF4-FFF2-40B4-BE49-F238E27FC236}">
                <a16:creationId xmlns:a16="http://schemas.microsoft.com/office/drawing/2014/main" id="{009FD76F-A38C-494F-A3AD-477A35FC3785}"/>
              </a:ext>
            </a:extLst>
          </p:cNvPr>
          <p:cNvSpPr>
            <a:spLocks noGrp="1"/>
          </p:cNvSpPr>
          <p:nvPr>
            <p:ph idx="1"/>
          </p:nvPr>
        </p:nvSpPr>
        <p:spPr>
          <a:xfrm>
            <a:off x="925286" y="1503408"/>
            <a:ext cx="5701938" cy="4351338"/>
          </a:xfrm>
        </p:spPr>
        <p:txBody>
          <a:bodyPr>
            <a:normAutofit/>
          </a:bodyPr>
          <a:lstStyle/>
          <a:p>
            <a:pPr fontAlgn="base"/>
            <a:r>
              <a:rPr lang="en-US" dirty="0" smtClean="0"/>
              <a:t>Ear Cleaning:</a:t>
            </a:r>
          </a:p>
          <a:p>
            <a:pPr lvl="1" fontAlgn="base"/>
            <a:r>
              <a:rPr lang="en-CA" dirty="0"/>
              <a:t>Only use ear cleaning solution meant for dogs</a:t>
            </a:r>
            <a:r>
              <a:rPr lang="en-US" dirty="0"/>
              <a:t>​</a:t>
            </a:r>
          </a:p>
          <a:p>
            <a:pPr lvl="1" fontAlgn="base"/>
            <a:r>
              <a:rPr lang="en-CA" dirty="0"/>
              <a:t>Squeeze a small portion of ear cleaning solution into the ear</a:t>
            </a:r>
            <a:r>
              <a:rPr lang="en-US" dirty="0"/>
              <a:t>​​</a:t>
            </a:r>
          </a:p>
          <a:p>
            <a:pPr lvl="1" fontAlgn="base"/>
            <a:r>
              <a:rPr lang="en-CA" dirty="0"/>
              <a:t>Using a cotton ball or a cotton pad wrapped around your index finger, gently wipe the visible part of your dog's ear canal and outer ear area</a:t>
            </a:r>
            <a:r>
              <a:rPr lang="en-US" dirty="0"/>
              <a:t>​</a:t>
            </a:r>
            <a:r>
              <a:rPr lang="en-CA" dirty="0"/>
              <a:t>​</a:t>
            </a:r>
          </a:p>
          <a:p>
            <a:pPr lvl="1" fontAlgn="base"/>
            <a:r>
              <a:rPr lang="en-CA" dirty="0"/>
              <a:t>Reward your dog with treats and then repeat for the other ear</a:t>
            </a:r>
            <a:endParaRPr lang="en-US" dirty="0"/>
          </a:p>
          <a:p>
            <a:pPr fontAlgn="base"/>
            <a:endParaRPr lang="en-CA" dirty="0"/>
          </a:p>
        </p:txBody>
      </p:sp>
      <p:sp>
        <p:nvSpPr>
          <p:cNvPr id="2" name="AutoShape 2" descr="data:image/jpg;base64,%20/9j/4AAQSkZJRgABAQEAYABgAAD/2wBDAAUDBAQEAwUEBAQFBQUGBwwIBwcHBw8LCwkMEQ8SEhEPERETFhwXExQaFRERGCEYGh0dHx8fExciJCIeJBweHx7/2wBDAQUFBQcGBw4ICA4eFBEUHh4eHh4eHh4eHh4eHh4eHh4eHh4eHh4eHh4eHh4eHh4eHh4eHh4eHh4eHh4eHh4eHh7/wAARCAGTAS4DASIAAhEBAxEB/8QAHwAAAQUBAQEBAQEAAAAAAAAAAAECAwQFBgcICQoL/8QAtRAAAgEDAwIEAwUFBAQAAAF9AQIDAAQRBRIhMUEGE1FhByJxFDKBkaEII0KxwRVS0fAkM2JyggkKFhcYGRolJicoKSo0NTY3ODk6Q0RFRkdISUpTVFVWV1hZWmNkZWZnaGlqc3R1dnd4eXqDhIWGh4iJipKTlJWWl5iZmqKjpKWmp6ipqrKztLW2t7i5usLDxMXGx8jJytLT1NXW19jZ2uHi4+Tl5ufo6erx8vP09fb3+Pn6/8QAHwEAAwEBAQEBAQEBAQAAAAAAAAECAwQFBgcICQoL/8QAtREAAgECBAQDBAcFBAQAAQJ3AAECAxEEBSExBhJBUQdhcRMiMoEIFEKRobHBCSMzUvAVYnLRChYkNOEl8RcYGRomJygpKjU2Nzg5OkNERUZHSElKU1RVVldYWVpjZGVmZ2hpanN0dXZ3eHl6goOEhYaHiImKkpOUlZaXmJmaoqOkpaanqKmqsrO0tba3uLm6wsPExcbHyMnK0tPU1dbX2Nna4uPk5ebn6Onq8vP09fb3+Pn6/9oADAMBAAIRAxEAPwD2mmnrS54oFfGo90MUhpcUpoAZS4pcfSjFJgGMU5aQdacBQgY9On4U6L7opE60qdPxrREjsUtAp3arENNIacaTFIBuKMUpFFJjEFOWkpy0rDuOAz3xTxSLTq0RDCiiimIQ/wCeKQ9P/r06mmkNCHpTadimmpZQUo6U2nCkgY8UopBS1oiWHajFFFAhjdaaae1MPWkxjTUZ9OtSGmNWbKQlKoB6im04f5xSQyoG4+4//fNKG5+4/wCVSbm/vGmyM5Q/MfWpQBlv7rflRub+435U+OVyincelL5j/wB40DI8t/cb8qMt/cb8ql8yT+8aTzH/ALxpMCPLf883/KlDN/zyf8qkEsmfvGniaT++aEAxGbcD5Tn8KkJbJ/dPj6U9ZpM/fNSC4kxyc/hWqIZEN2P9XJ/3zR82P9W//fNTCeT++acJ5R/FVAV8t/zzf/vmjLf883/75qx9ol/vfpSfaJf7/wClDArFj/cf/vmk3f7L/wDfNW/tMv8Aez+FNNxL/ez+FSMr78D7rflQJf8AZk/75qyLiX+8PypEuJQxw36UAQib/pnJ/wB807zh/wA85f8AvmrK3E3979KeLiT1Gf8AdFaJElP7Qv8Azzk/75o+0J/df8qu/aJP9n/vkU0zyf7P/fIpiKRukH8Mh/4DSG6j/uS/98VeFxJ/sH/gIprTyE/w/wDfIpNDKYuUJHyyDPcrxTGuFXqkn4Lmrpnk/wBn/vkUfaZunyf98ioaGigLlP7kv/fBp4uY/wC7IP8AgBq59ol/2P8AvgUouXx92M/VBSSBsqfaY+yyH6IaT7ZH3WQfVDV5Lhl4VYx/wAU/7U+PuRf98CrQmygLuEjgvn02Gm/a4v7rj6rWj9pbP+ri/wC+KRrlv+ecP/fAqrEmc15B/eP/AHyaT7ZB/eP5Gr7XH/TGE/8AAKjE/X9zEc/7PSpZRRa6h/vE/gaYbuD+83/fJq+Zz/zzi/74FNM//TGL/vms2UmZ5vIP7zf98mgXkPq3/fJq95w/54xf980vnL/z7w/lS1HcqLSjrSCl70kBHF9zHoafTQMO6++RTsUgF7UlLikoYxRThTQOactKID1p46e9MWpBWqIYopaBRVIQUhpaO9DGNopaCKljCkX75pRVqxs5JpCx4TuTTSbBkcSszbVUk+1a1ro8kqBpG8vPaoY5oIf3ceN4OCa2La6zGAeuK6acF1MZt9BkWi2aj59z++cUyfSLVgAm9MD1q19oJ4HFOWQj5sZ4ro5I9jG8jGbRLjd8kiFfU8VVutNurdSzKGUd15ro/NwfmNOyHHHFQ6MWUqkkcbTDWtq1hiUyQjk9VrKIIJB4Ncc4uLszoi7jeaUUUoFShscKcaQCirRIUGikNUAx+hxxTQMD1p0g6A9KavSoYIQ0w089aY1Qy0MNKtBoFSAwUuKBTqlDZG3+uB9RS0OPut3zilxTEJRWlpUELHzJFDY6A1uLHbyIR5UbDHTbW8cO5K9yXUSOSpy1p6np6rmW2B2/xJ/hWcorGcHB2ZSaaHLTxSKKcBVRExcUYp2KKskbSU880mKTGNNIaWkNSNFe9v7TTbWW8vHCQQqXcnsBXn0H7Q/hG+1I6VZtKHztQkYDH2qp+0bd6n/whMun6bGT9pYLOwBysffHvXk3wG+Fb+J9YGqXixJp9vICCB824EHA9OO9dVCEeRykwle60PpXQ76e7nEvzN5mDXZWrMsfzcGodN0e002ECFPmx1NLcmQjao61MbxQSaZetZdx3Z47VNLdRpwW5rLab7PCWPUL0rmbvxBGk7eY+3nqa257Gfs7nYvfLuxuwPepY52K5DZ9q84g8Ri4vfLTG0Hgk9a7LRLkzr8+encVUZXFKFkaryRyL1wwrP1C33rvXAb19aTVla3lWZNwBODg8U9LuNoQpb5fX0qakeYI6GTThU95FtbzE+6ahFcdrM1FFKKT6GlH1qkSFJSmmmgSG96aRxT8c+lNNDGRmmGntTT1rNloYaVaDQKkBFpwoTnGOau22nTyjc37tfVutEISlsgbSKLqzL8oyc9KuQWe1PNuTsTrt7mp7hrfS13kh89WPY1zupaheahKYbQHHdj0FdUaCirzMnNvRFwahHHdyJGfk3HbitG1vi3AJxXIQwSWtw8MknmFTnd9a1YruC2TzJ544kHUuwAraErrQlo6u3k3DmsLX72zsb5Yzkb13Nt52msc+PNFaFhplwt9KCVBiYbdw7ZrHe01q11OBdQjluv7QBmjldccE9PoKzxGxcNztIWWSNZEIZWGQR3FSgVFaQ+TbxxjooxU4rkRbFxRiloxVkjSKQin4pMc0FEeOaZJhRmpitRatf6VoenSalq11HDBGMkuevt7n2ojFtgQ3mkrrFt5UlvHsPRpBnHuK0fD+kafo1qLe3REA5JAAyT1JryDxl8X1kb7PpbPBCeku3IPHt0rG0P4kXrXSrLfeahOCCeauUXHWxrGm5I+jTcI3yhgQPSm7VYluPpXI+F9X+2W6SBhg11tuVkQYNbQ95GMlYqXygqTkdK8V+M2pL4f0yW9jb5y+FBH517dfKNjKuA1eAftG2N1f6fDYRZXzXPzA559KuyurlQb6HkOn/Ga+tNVjjg02W9w2SsaZJA64FfSHwn+Imn+MdFW/wBOuF3xNtngI2vG3ow/kR1r4y8cW99p9xALezntUhiVMqpUgjrkj61H8P8AxRqXhfxTb6rp0zJ5x2TopO11J/iFd8sPDlvE5lVk3aR+jklxFe2I5BDCsMTGN9v3TnBHrWP4J1ttQ0a3m3f61A2PSr9/uaWQccjI9q4nqWlZ2NqxZp4iu1tvY9RUbpsbBFY2kXyJLJExnWRTyqdfqB3rqZ2t2gQkE5H3uhBrGpTvqUmUBS0Ec8ZxS4rFDGmkP0p5ppFAEbLznOKa1SEHB70xhSBEZph9akNMIqGWhhoFKRQBUAbFvFbWkYZiGf8AvGqd9qwXOGrGvNSZshWpdO024vmEs2Ui9T3r1VaC0ObVsiuLhr2ULJJti9+9Q6l/aMNqkekfZkk8wb/MBxt7ke9dSljCsYQRrtFOFlDgDyxiuOoqkpXNouKR4zrC69YaxPJqsxuYWZPJmRSAR3zjpVrxZ4bbxH4eiEU0dkZSdk28k5HfHWvWzYW7f8slpP7Ntf8Anio+lCc10DQ8p+FXhP8A4RBJ1EkF15pVhNcxhjG4/ijB6HnvXo018txL5s9wJHxjcxrQXTbfGPKXFSDTLXb/AKlaift6mjY7wTuZi3UH/PVPzp63dvnHnJn61oDR7E8+QKU6HYMObcfnSVGoDnEoC6t8486P/vqnC4hPSRD/AMCFXF8P6evSClbw/p7dYT+FX7Gp2FzxKQnj/wCeifnQJoz/AMtF/OrJ8O6fjHlP/wB9VFP4f0+KMyGN1AHdqXsqnYfPERHXO7IIAz9a+Q/2kvHdxq3jI6ba3m/TrQlY1Q/K8g+8fz4/CvpfxNq0On2MqwtgIpGB2BHWvgXxTKg1W+lkVxcee4wTx1POK9HCUe5jUnY6PS/GAswEuCGQn7p5Hua2YNas764Eln8jMMRlOCG968mm3SN6nFdL4Knjt7qJ5pii/wAQIPGO4rsqUko3ClWblZ7H1d8FfFTTaMqXC/vUfa2fWvabDUW2xkj5X7Zr4++EUkz+KZZkklW0dv3aEnk+p9zX074fZpFCOWdO248g1584csrI1T5lc6fUrrCH5uR+eK5nXdLh1iBjKikxEOD7irGsXhQRh/vqdh9/Sl0mYMCrMCGUj/Cs9G7DV0ro43U/BmkXkoiuoo8sPlfHUehrk/EPwh0eVA8cRVg2cKBg/lXomvGYhfKk2Mp5GM/571ReaZYwXlBY9SD/AErTbYFJjfC8LaPawWuPkRQo5z0rpbyTzIknQ44wa5g7twO75T1rX0+72Qqsy7lC7X+nrUIT1KF74i0/7dbaVqay2l1IxFtPjEcrD+HPY+xrqdMvHkh+yFjJIOWB6ge9cB8Q7OG91DQBGDLFLfCFx2UkfKfrjIr0XTEhttRkeMD5lw3PfH/1qU20NLQ0FPG05yKdmqbQSahe/Z4rqS1IOCy4P86nk8NX+Pl1ufPugrn5Z391XE7Ldkh6UhIxnNQDwvqQHza5IT/uUp8N6pj/AJDR/wCBR5o5an8oXj3HAjHWmll/vCqtz4V1R5Ay6wU9guBUbeF9YyG/tkcdf3Y/wqOWp/KNcvctllyeRxTGYdaqDwzrigga0pGTjMY6enSnroGuBV3atETnnEQ/wqXGf8pa5e5MSKA1QP4f1nB/4mifXyxTJNB8QfwanbN7NFjH5VKjP+Vh7vc0NM0ezt8S3TGeT0H3R/jWx50CjCxnHYZqoM0V61jkuWGuVz8sYFRtdN/dUVC1RtUtAmWPtj+i/lS/bJP9n8qpk03dU2K1L63j+gqaO6ViAxK+4rLElPV6EDZrfv5P9Rcxv7Hg0yRtTi6xkj1HNUEY/SrUF5cR/dkJHoeRWiIY1tRul4bg+4pP7Snx94VeXUI5BtuLdWHqBTvs+l3HIxG31xVcpNzP/tOf2rP1zVZPsLJK21WOMitmfRVwWinHsCK89+Kt1LoumYkZVbG4d6yqXSNKdmzy74z+IZoLJ7a0n+Zl5boTXy1r6yTXEkrBncnk16l4z15tVmk844VRlRnnk8Vw7wWzyK3nopJ5z9a76K5UZ1NWckIZRMOMMDwa73whZpc7Hvv37kY5HA9q52/tXjun+VsZ9MZruPhqsi3KsyFgD1I4/wA+9XUm7Ewj7x7L4M0rR4JLCSKKSB1iLDA4b6+9eqaRGsMfmBnU44NeeeFZZ3ito3kjmj5+bHzE9j9K7TT7m+h/d3UIaIjllz8p9hXmSbbOzZBrupSTSrG6gMGwQParOn3QSPzOoDciqGpQmW4DKNzKO45NVhdrbuY3UgNWUU+Yb2Ny6eOZmjkYZYZRs1ky2Tq25nHBzg+lN+0iSMhW49arPehflZuO565raxDZbnaPbleo96SS9W3Cs5UK6MOe9ZM9wzybh93vWT4j1SGHTWy2SuTUMpI0fAV//a3iW6Mm5oNPBlcn7u7kJ+PX8q7W2v5YyQpVT99ieT16VwnwvQ2/hJ7hlw2oTtMSeCVHA/kfzro3m3SJFxlnGTnt1J/Ss5bmiOvsbopeLPGOSQW+nauoj1aVkDBUI6ciuCguI44gFbg85PXOa6DRbhbizVtvPc+pq6UrSsY1VdXN7+1Zsf6tPypDq0v/ADzT8qoEU012HOXzqkn/ADzSozq0u4/u0/KqTCm7e9ZsaLzarJ/zzT8qYdUk/wCeSVRYU1hzUspF46m3/PNaUak2P9WtZ+KAOKSAvikbpSZpC1WIRqifrTmaonapYDGpjUpamE1DLQFqcrHNR1InWgGWIyTU6VBHViOtIkMeBRThSla1ENWWSM5SRh+Ncb8VPDt14o0zbDIBcAEZPQiuyK00pWclccXZnx54/wDhlfaDPbfaX81pFLOyn5c9gPwrzrU9HXcUK7HU19xePNB/tjTgFhEjoc7fUV4V4t8ErJv2W7RyjsVwQaUcQ4u0jRQUloeJwW4nj+y3SjzgcJJnr6Cuq8JRy2soijb5gAXVh8u3OM1S1Xw3qFlP0YqOSSKXRZJY7iP7UZGVcFwpxkdj/jW7mpx0EoOMtT2Hw/Da+dK8MzQSJ+6XHRfbHsa7nS7rV4GHyx3MORjb1Ix3rznwxdW2o28cL7o5Au7eD1HQE13OhQukCj7WzhOnoa5HozVnXxI95iRo9jFeAK5XxJbyxStuUqRyDXU6fO6rz0zWP4umF1lRtypHNUokOTucc9/cQrxnHftRb3DTndjketW7mzhNvtLbiaihtUhQMj/UE0DuRm4ZkddzKAMgY5zXH+IpJbydbUOdrsM9ua6O8uIUkfIYMO+eKy9HEVz4jhuJDuSFvMxjgkdBUPTU1id2PLsbG2tEVVS3hVMD1AqvbzxNIssrHAY8H1pl5IHTczAEklvasVbpPNHzjyyeOf1rFMpK50V/qxVQFzg/dA6sTXX+BL7ey2J3BhGWIP4HP615PeaokNwszc+WPkA557V6f8NdN1CW4/4SG8YRwzQeXBBtwccZY/lSp3dRWFUilDU7ftTSKkxSEV6JwkbUwipDTT3qGMiIppHNSmmHrUMpDDQopTSr0pIZNmmk8U3NNzxVEsHNRMTUh6UwrSYEJpKl2UojqWURVIg5pwjpwXFILkkYqwnQVDGKnStIkslWlxQKWtSRDSYp9GKljImFZWsRW5ifzYUcnpkVsPwM1z+uzfKdvHFc9Z2RpDc818V6fprFt1uoGfSuJuvDWm3kTSWpMTBsHcOld34gPmbweetcHeXUljclowDydwJ4IrjpylfQ61sRwaPPaXCSxyeWV4yv3W/zzXVadqS2YEVxPGp65B9uK45vFLrKsJtx5fWUeg9quJ/Yl86XKySCYjIjIPBrrV3uZs7K48TOJBb2pzuGNx6CsvXNYXITzDlyGGB14rKu18xYwgIUAqQO59zVlNOFzKpb5dg29OMD0rRaGdkJ/aE8i/KpDf3ieDULTXDnmYhumN1bEdtbgbQqtj3q5DYB4ydi7Pc44p3FdI5F7Wa5c5ZyueSc4qOEpHrVtawlUjH3m6bua0dc1CNXNpZbZGH32B+VR6D1rnZrW9XVLeZFdlbKk479s1jUd0b09zoPEevL5bWtqfmL4ZvaoPDuha/4hukisbSbyFGDK42oPxrp/Aeg6abyOa+j8+UtkswyF+gr3qy0+3a0jNqyhCPl2rgY+lZ04c+g51lT2R5x4Q+G+n6WyXWqMt7d8EAj5E+g/rXeIqooVVCqBgAdquSWMy8gBh7VA8Ui/eUiu2nBQ2OOc3N3ZHSU6mnrVkDWph6GnmmnpUsYw0w9akNMNZsaGYpRS4oAqRkY6Cg9aUUEc1YhtOApMU4dKGACnCm0ZqWNDxinAVHmnoalDJVUVKgqJDUqVpElklKKQU6tLkhRQKDxUtjK962yFua5HXJzsODW/q9wF4ri9Zn3Kwz0rjqyubwVjm9Wk3MQDXH6tatI7E4Cmujv51DnNZd2vnKc9fbtWMFY3RxOp2bHLK3IPBHFV7S4liHlyAk+o9a6G8hG4jDE/Ss57EmQHbt+h5rrjLQllmw1x4pY0lVpQevH3ff3rsdHurW6iBikBGD34NcLJYuicZ5/OrWgyT2Mk20naVChOxJIBP61V0S0d9sgto3nkdAigHg561g6prT6o3kWXmwwfdHH3j3P0ovnvLofY7eMglNpI5AIbP48VpaL4dvEcPOVBYHOBzik2JLuZmmaSWIDDJHBNbsGmvkKo+WtqLTHSFc9QeoHWtW0035s7QARmoauVzGbo1rJE4IGCOa9L8K38y2xjb7vDAH9a54WiCA7QAwGR9a6DSYVWzhZVwQORRTi1Iym7o6CO+jP3kZfpU4khkHDKfY1kUtdiOdo05LWF/4cfSqkunrzsb86iSWRPuuR+NTLeyfxqGpiKc1pMn8OR7VXZWHVSK2FuoW6kqaUiOQfwPUtFGGaYa1prOJuxU1UksmH3WBrNopFPtSrTpIZE4ZTTRUjZGKD1pq041Qgo7UlJQwFJpM0lNqGMkBqRGqAVIlIbLKdamSq8dWErREskApwpFp+D6YqriCorhtsZ7GnyyLENzHjuRWbql0rQN5bkHHBFRKWhUUYWtT7dytzXF6vcSRktyV/Orusaz+/aG5YDB4kWsO9ugRgsGBHBHeuJu7OhIyLxhI3mJyKqh9zD060+5JVzs6dx61VVvmwOvamjQleAODyQPQVE9nLwEhdiegGDV+3T51br8vA9627SJHhDSYXj71WiW7HNRadcf8ALWIRjvlgKt2KWvmqotxIc9V6D6mughtNOcEpb+YP4pG6H6etI02nxsIFVsjosaE4/LpVIi5dsre3E2xNquR1z/Wt2GS3UEQbWwMGQ9K5pJf+WcVq4U9S3GfwqV7pYQFknAHVYo+Tn39apOxLR1W6FoQMg5HyipVkWNcnHCgGsLTpHV0kaM+ZJwit/CO7H39q1UUqYnYbgxO8HqTiquKxb3SOI+MBsZxXT6f/AKgD0rl9Mv7a5Ux7ZI5EIzFIu0gf1rp9LcPASPWiGrIlsWqUiloroRmxppD0p9NPWmIjNNyQeOKeaYaGMctzMv8AFn61It2D99MfSqzCmms2UXhJE/Rh9DSNBG3VB+FUKekjqPlYipuMoilojZXGVIIpdvemhDTSClNJQwA9abSmkqWMUVInWo1qVKkZNHViOq6Vds043t0+lXexJICI16HPrmqV3dHBwQfzq1dTBV4UfjWDfyNkkvk9gFrF3bNklYj1G6ZVO0lWx26Vyd3roEzQiVVf+JSat6lfRo7KZm3fxKMED/CvMdfvGbWJmt5M7jjjr75qlECbx687Kb6ylBkj5dCeHWuf0zWzJbLuLeUwGM9UJq3qskz6fKeSXGPwrlYglvc+Sf8AUuvQ/rVqmmg5jqvtkbLnzAfQ+tRTybkDR5DA5JrAt3Knyt/CHcN3pVyG4k85vmzkdBUunYtSN/TL9lKpJtLZ9M7q6QSeeYi8tuoX+FmBA/Ad64UqwwFyTV7Tnkt5vMUg7sqwYZHNJwJcj0Oy8uRRuzKMcAHANaK2UTIrbAhx9wHgVx1vfXJhHkSJE4HVetNt5tSu71Lf7TKzsRjJ6k9KVrEnXyabFKfK84ySkcRxnAHufatnRfC9naRCUR75G++/Uj/AVo+FPDw0uzSP5ZJ35lc8lj6ZNdLaRKqKDHsPT0wRUtApGPb+HbAOW2vljnIfrxVTUdH+yQOrM01pjIJ+8n+IrrlhU4yOnAxSXFtuh2MVJ56jIPsaaixNnnTWV0zloVWZAMBlf5h+FdN4YmZomhmyJVHcVFf6HGrbrEvay9th4b8KTS5rqO8SK+jVZl/jX+MU4aMUtjoKDSilrrRixtIacaaaYDDTWp7Uw0hojamtT2phrNlDTRSmgCpQzxmz+IWqoy5t7dx3JyD+nFbsPxH/AHe6bTFYjqEmx/SvPl+zANhVXA+cZ6U0Pa5Vldt3oOhr615dh5fZPFWJqLqemxfEXS3TdJY3UftlTU8PjrS5nEcdtdM5xhQo5/WuD0SPTr+U5jkC9fb3rr7E2FhEFVUyP7q8j61x1cBh4uyTN44io+p0o1ONo1cQyLn+F8AioZNYVTxbOfqcVmyyGeMbGPPTHeqJkKvg5B7AnNZxwFHqi3iJ9zbTxFF5m17SYe4IrQj1nTTt3XSRseivwfyrI0vSbnUjkRuB/ePC/rXU6P4d03S2Fy0KXFzjh2A+X6Vw4qnhqWz1N6Mq09y3YW7z4faVT1Persg8v5acLgMRgr0zjvULTq29hjjp715d7nYlYo3knzNyDjv6ViX1wq7yQwRVJJPf0Fa90GkjwowDnmuf1by1jKlTkcjnuauCE5HK6zJK0T7lRYz/AA9j9fWuW8PQ2XmTzTDczSkKcdqX4j+IbexkFpG2XKEnnG1e5/GvPovEF9dgwWhMIPIYda7KGEnV+FGFStGC1O28QSQyXjW8RT5QQcdgRXmXjy7WxvFaPOEwPqDWzLdTLIBucyE7nbnk+hrnNe09tUmZmuCPu8Yz0GK7FgKkHqY/WoNaF3w7dTXtuGbPyttz/eHaumtbF2Blzlh7Vyfh4nScq5MgwduBjGa6SLxEkcW37NIcg9McmuephKvNpE2hiaaW5pvsihLySKMDj1pLa5VyXjBYEc46isSS8+2Sblt2B+ua3dJ0eR4VfzAu7nBAJFEcFV7EyxMO5ImpeXKPK8xmB55GB+Vd98JrNtY1OW9MPyQnAJ67vr6VwE9ndC6S1jimknkYIiooG4njivobwBoY8L+F4bWV1kuT80re57fhXPXpOlpJGlOopr3TXsVk3LvXG1eTWimB5g7AZxVKK5RZCnlnjHA6ke1XInVmyVI7ZrkNSRGABzwB396q3U3y7dwyOhq+yKVxxz+tYeustuo5K5Pyn39KtEk7sGT1ZeR9KpXi+dPBsYBg36VVsr1ZjGRIASDyOx6GpDHPJfiSIBhGQxOeD9KfKFzZHQUtIGXAOcD3pcr2I/OuhJmbaENIelL6UhpgMNNanHrTTUsaGGmU8001mykNNKKQ0tJDPA1s7e1RvtV0hY9Agz+BqE3GiQyqXSaWTsuABXOR6hcNI/lROSepJxk+wq5b20zp50wDFunzZxX3fs+7PneY3j4htrc+VaWKKcdzgCop/Ec0uwEhV/j2pxiuau7KR2PlxuT2YdvrToNFu5ZBneVA7PjHtU+yig52bkXi2SO6EPzgEgKSeW9PpXsXhJEkgiMsCvMygu8gDbPxNeI6RoeNShe4DFUcHDDjqOmK910RY1RTuBKqNqA42+596+dzyryuMInrZdBNOTOmWaNU8tTk46Co5S8siQrtxjLccD61nzana2o/eyqvtn/OTVqa4ZbdZDiMnoO4+tfPKTPUsTT/AGeNfLLbTxu28Fv/AK1U4t1xcyeXkRdAAOGyaZLJDHAbqeYKACWZ2/z9KdHLDautwHI81flXtjrmtIozYXb7I2G4nGWRf0xXnvjTxJBpdjPdSuvlwfeJ9cV13iS6ENo0isRsDN+FfJfjTxJf+Lr6WzSJ001GIIQn5zu6mvQweFlXlZHNWqqmrsd4g8QWGt+IdQuZx5sTPsiIYgBQOOn41Pp62P2fNqJFOOdrZ/WsqPwxb+UDa+YkyrjBBOaZZ/bdPnWG4R8q3J9RX1cKCpRUUjxpT5nc6MxPyrSKMfKCec1ALcmQKZFjz6jIx61fgWOSI5YOeuNvOPrniny6erJlcc8c5zRKmJTMYRwvcbXuEQg9xgVehhtlODPGWGOMHOKfPpEjMvlqc4yWBPWq9/pkyPuViWGMhefxojSQORs2sGlqUdbjlecEEZ9q0zPZS7Q+oiIdljXp+Oa5FbG4mj/dg/MMdO/4Vbt/C+omKMzXX2cqQNpYgnPtTlSjHUlNvQ9m+FEUOo3xvCxe3tW8uPfg7n9Rj0Feu7G8xjhSpGMV5t8P4rXTtLt44f3VvaJ8wByzHqST3J4rudNvxeWkE+QplUPgH7oNfG4uv7eq5dD3qFL2cEi1deWswwxEj9/arVm/70GRSjMoDccN1GfrkfrUG2JU3Fg3z4B9D6UROEIjyOBj/P5Vzm9rmlvABUYBB/A1zvjKVfsDGQlQvJPp7/hWmbtMSDH72Prg89M1naskOqaRL8wIdCrfSnF6kWsjzfTdWlDMsXlPLG5O5XwjDPWt6xuJoY1CsVz0PmZ/WvL5NWh0zVnsBDLGscjIUeReGH06fjW/Z61eMGaJVKDgBW3Y/KvqaOCjCKstzxqmIbkdpdzzOx/ePn1zk5qut1PG5DSv7GuXTxBdNbmWa0O7HZvX/PetGHVGkiVmB3Z7MMgf1roVBroZupfqdJZ61cwgbZty/wAQzz+XarVvrkkn7wyNx09DXLC7VZSdioc7Rz+v0qRL2InY8O3I4Oe34VLw8H0BVZdzqZNZnLqc7VIz2/Gpn1d/JyJE92xxXKXE+xNyyKR69gKiE0nWN8E44J/zjvWTwsOxoq0+51P9sTBv9YjZ6fJRLq9xt/diIZ/vDoaw7e4Tywrna2MdRyaY8xJZVZQMZJJyfyrGWHh2NFVl3NddWuhgGTdkckL0pLbVb5GOZFlXsJAARWMty5l+TJwBjpj3q5FINo8rYfXcelJYen/KNVZdzyhLuyaXzAI1blgry5P54/SpFvbeR/lto2Q8YLDB/LrXDpqokmPlv8uecnBB9MCrE2o87RKybDyyscj8+9e1c4LHatfQRSIkEaLk5x1pzX0JnHluiKOdo7/jXEJq6o+Y5hL9WXkfzqb+0xuRguR9055x6YOaTsFjo9W1021q0sIVSv3GJ5z6+9dz4b1SS20SG4mZnnMQYgnAJxnc3+FeHarqZadZHQvAjDK4wfpXQaj42SPQJmRxu2YH+FfM53TbqRaR7WWtckkzrPD3ip9a8cxQvIZGikZsn7qKo5fHr0Ar0aTWoZZCiPgKSOvt/wDqr5g+FWvTReMW80fLdjaT6AZP9BXp+panJGwnhkHuv9a8WtHknynow95XN74gatcT31jZGYraR4mkUdCAepro9e1ieO4gvI8sFiG1QeCnHT3xk15bqNzeXtlcXzpvVbfYpz0+Uj+pqe78d28PhOwumKyS+QoZe4YDB/HitbXtYheZ0PivxdF/Y90qz7pXiZAAfUcV5roVhBDpYTaobAzgYOa52DWG1S9eNm2B5S645IHpj0rpDctHaJkjYehP8vWvr8mw/s6Tk92eDj6nNOyLlnaRGdRhyCMfWpdd0MajbrLbvslj5DBe1ZltNidZGbzE9GP3Tj17VftNTb7JNG2FfHADdcV6k0cKbMDTjcWd4sF1G3mZ2/dJ49q6C5naKI5jwmOp5J/zzUUF1bztzsecfxK2QB6Z65pxPnIY2mVVGfuqf/149anQoms7ggKzjCsOvp9auOHkC4VcsPlGP61lxtHt8qW4TO04I4/A4NaGmN55RR5itnh0fNZPcfQ0NNsTblrho1D9M44qpq14bF1urmTbFGwyB0Y+wq9dbWcpMzHC537wD05wPy6Vy3izbNp08Su7IUwAxyR+P1qZw5oNBB2kmd1oHiiO40hbZZUikv5CBk/cUnGfrivTtNv7WCJI7VyzIiJGucZ+UYz/AJ7V8s+A9PkvtThuJpXiWxlGVJ++w6fh3r3DSL6OGKS7R1Miodue1fDVoeynyn00HzxudZqPipZfHlrocLgQwjkZ6ybSf5GuiS/Q3DROwVww6n6YP618laX4xu5fiVZXfmEudQkdueDuwp/SvdNWvriV2uoZucYPPY4OfzFTUhyNFw1R0l3ryr40n0/cPntkLezAnB/Ims6fXX0u8kRpC0bNnaffrj/CvLfGXi1rXxTaXjx+VIRskcfxEDg/pVfxJ4sN5qNs1qxdJIzvHbPb/PpThSlOSiluKUlGLbG+NGn1vWW1jTBDI0QKOvVwB3x/Fjmrfh28uGmVJmjO1cO2ep9fSuWT+2NBvRdLIbiBz5m+J8Mvqfcf1rrFuo9RhW9srUCQjdMkZwze4H8xjmvt6MVCCgfN1XzScjrIFWUqzBJVYcEN09KnaFEClYlDHj7oNcnbayyW7xxFEVSd42kMPwH4VKNXcwB455Gj5zjqD6cggH6mr5GZnQRxTrI7Nb5YcZSNQAR71Il5GpZdkkRXjLqQPesc695MaYvnmJAwxTBI7k9AfwqUeIY54VWQRFgx5YgZH94+n/6qfI+w7nRx3VrLGBufHAweQfxp5ULkKuQRkEnI/wAa5mG5h2NcRlAc8eWxGePy/EZq7bamI4R5hBG3IJc8j24/zzWUodi1I1TKqqWYRo3QcEVEXnKF4VVmHT5T0qhNqKvlY5AM/eXILfTFNtblAAzuNpw2CuST2/nWbpsrmNAXRIEjRbmA547ir1pefKdoyM9qzZJkd9ina/cbCTj19qY9w4RVU7eOcCs3ApSsfNw1BBIeSF4zzUh1ASA7XZeOoJP9eayUXeRlgc+o70/YYzxwB7VXOyuVF5r52ZGYk++Tmp01HZb5VsDvmsbe2/c2cj+6cCnGZmVclRgnvQ5sfKi9PfTSKyRNhT14FZtzcmFNk2SPQHNXrUjcXVCUA5yetUr4xSMQyZwPxrCtTVVe8aU5uD0C31IafqkF5Hwu1VIHv/8ArrorjxNdPEFjYnLZzmuJeAGQsFO0U9rueM7EwVxgZFebUwUW0zsp4mUVY6fU/HGpR2zWaORHKpRlXseoNYEer3Em1Wid16soOBuPXHpnrVeCEzSmSQgk8kYzWnBB5cYZYyhB6100sJC1rGMq8r7l3Ry8N0Js7C3OCa6R3u5IGEXktkckYx+uDmuYjk5OMg/Wtq2mKxqPM4K44Y5r2aMlGPKjgqau446lJFEUmQLP03nk/gelSadqixDbMp4BGSGGR6e9Z99A28syhQRnGevpWe0jpJ1HbPtSc5Jgoqx0Ed5H9reSAEMRwuMfn+FblldxqCNwWRFwwPBB/wAK4mKSTzRKzRnJGNw4rqNJvF34byyGHAB4z6etVCepMojLv7RkSyeW8YyFcg9D0zWhpGoNGn+uBIADZPGO2Kju1WaHa2yF+ijnge471meXtDIsjLHj/VnIJ7fjTb1JsdILrfFJKkqjCEYUn73tzg1g3uqRrEcD58Fc5ycep546VKFf+zpURV3MOVV+XH0rl597Nibgg4Hpj605TsgjAqLqt1p+qLNBIwVicrnjJ712+l+LJY9FvmJO/ZsVT3JzXBX0Ks5K4P0FUo5ruN/9YxQcBa8PF4NVZcx6VDEOmrFrSpDb+Ire63cRyqx575ya9qk8cW1pJ5igSBlGRnivC3kK3TzMOGywAHQ4p0V/I+RtOemSelcdXAupJHRTxSgmd18V/EdrqXlRafCJC+JBj+E9xWFouqXVvLbvcIY4VHCsevv+FUrUN/rGXPJ3MOavz/vbYKu4ZJIOM44r0sPhIUkn1OSrXlO66HolrqFlrViYJV3Ap8jA8jPTisbTLqTTL5reRGk2thJFwMce3P4jB/KuQ0DWJdMvdrsQmOCwOM+uBXT3Vz9sTejnzM7wpPDKOuPX8a9BTTVzkcLHUayqtYDVLdJUYKWnVWHT+8D3PAyKyhr9uSokmuVBIBHmHOcex4/GotB1C4iCx+duG7LhsdDwOc4Ixnt2pPE+jW67r7Tdnlf8t4Qo/dkddvcCt4yujOyJRfW6ovl3MjR5ODsyVPHtz/8Aq4zTv7RkhmEtqzLuO93BXb7nHYVzKahdJL9nYkGTq2/bn36kA/SljvvnjYtbSnJbdt5b3J4OfyqeexXIdjFqyrv3tGwIDAYLFfqO44+tP/tLc0LNJGM/eBGAPfIJ/wAg1xI1No2BdiVU8qpY8Z6jkc81eXU5nJnVCTkZKKyn/eBH+eTQpi5TpZdZm85i86mEZ+ZSUGf8/nV3T9TWYhvOjBPIB4OB+HNcHHqyrLuuI35zvEZ2hvrx19/anTagYy08MbDnKoD+vGM8E0OaHyHozapHbHzlkUNj5toyScjuMmrK63M5w8rnHcL379K8+j1lbpRHseNF6EAcexG734NXoboId3n5OMHAzk8c8EAVF0yuVnnUeFjXO7j0NEhU4Jzn3pcqYvm4HY45qHfjIz19u1ciN2PjZcZfjFWEiVzlR/iarIQWGF/GtWxt+V2lM9OelAh/liG0+Xf7kDp7VkXKnzcqflx1xW5dsqQfxke5GKwZiq53dc/jSY0VZR8/fr9Kd9mWT8felGWYsfWrcb7RtHB9aixQQ28cO3hc4/Op/lBx0HoDTNzbh1yfwzQpIzuP4VoiGWIWjztYYz0J9amtWmEgVRvXsOxqqkgUkY57DpSwSHzGbeU5yOK1gyJI1LhS6sGj2kcEYOD/AIVkSQruK7SOfzrUiud8e2SUs496iuSjJt2suO44zWstSEVIgw+VpMfpWnp0jLOEiIGTwCu4VkN+7AXcCM/jVizlHmAlVC981kpWkW1dHVPMwdJk3s33d3QH8+/0rNnnm83zVWQ9eQflP0/zzVaS9maExKxwDkFuufrTIJ2JJaPOW4YnlT3/ADrVyuRYvJeSSrhgIyAPmzg47c9TWPqKx+blTuGeuasxO4mJXEgP9w8j3pl4wOSxG/HOev1pXGkZuFQ4LHHbjJ/Sk8vdzsLe2OgqWNvlCrsx+WKkik+Ta2WwOMN/nioZRSltN6nOSPYUW9rGikeW3I7nBq8X3oMoyn1xSRltxDE+x/pUcqHzEQByQrMOCOKT7RNjywxK+45q1ME2/d6njBqpII2HHIx+INDBEM8bSRZDDeDxnqPbNOsr6SLEbFwA2SC3T3xSyfuvlJO7vzjFVZVZzuJBx221m9Hcs6Kzv5S7PEoBbL5U4z3/AKHiun8P6hGHSKZN0cgC/KhwSe2OmOD/ACrz20uJ4XDLIyHaOny5OePpXQadcGQlt7ZYDftJGcjHTHsPxrppTMakDV8VaKtlMbizO+0csCBkhSR0PoOK5uRGVAqxOqjG5egyen6V3Xh7VDdL9m1BjJCy7HzxjsBntzWJ4i0UafMdokktmyyNjn3H1zW0knsRF20OYcPvMmSu3oxcfh9e1OtLx1m4LKSChVycH2Jz9akureMEqI5RzngCs+SNkYsjSMOM4BG6sXdGqL7yiaZm3McseMn5SPx7+tWhP5XyTS/eAO113DnpWZFJk4JZlB/izjkfkf51JhWAZd5Bc5VjngfrWTkUkXvOjVS6Kqtk9VAz9B7c1fTVJhCGh2hmOWw3NYSiUQjjeuc8dwc/nU8c3lLuZTuPBO7FJSY7GZJG6kDaRntml8tiRxj8atKpZQp4I9qd5ec5VQagZFBDu42nI7g1sWigRqqtsYjGT2/GqtvEzY2jP4VeeYRRYOMHp6mqWhNyhqMrNIyPtIHAOPSsycqT06+1Xrp1kYvuZsDjis6Q7lOMk1MikRqT5ny4x71PG23IYDH0xUSqcZ24NL97K9vripQydJFweF/E9KcjFtxxuPequxl+bqPapmEifeUgd88VSEyYnC9Cf5igOcbkYDsfWq8cjs4A4XoAfWjcwfAGD0PpVJ2JLcZV2+YgYHrUisQTuwD6iobZR5udme3Aq82JYtuzDDH0rdO6ItqZ8q/MzLkj3pqnDbs7fUetTTo+CDjkdjTYwq5MnzcVjLctFpLoeUY1x7kjGaW2dRuLHJOOveoCyNCWVcNnk9/yqOOTY5ZWJHfnmmmKxPPM6vsDsc9QpHA+lMdgwYqoJ+tTo6MMiMdPTkU2WPYgbGOOBmtLkmc/mGT93nI6qKlgZSS0ijJ7d6nMY3fMM59KTaqswwMjnn1pDSAlWyqMcj1pN3zbScqeWPeglcgFcE/zoZmGBtJGc8dqm4WHbuSGUEdxTHzgr5Y2HuDSnlshCPof6UhKuwB3Lj0ovoNIhl27yqsyn061X3FHJ3jP5VdaNQCQQwPqM1XlhX5urcZz/wDXrORaI7Y/vTu3kf3gcbR9a07KSWOL5fmHJBfGM59PxrIUkH5SD3wRVy0n/gYL+OTRB6ia0OksLqNV3K4i6ZwucdPx/wD1V1Vi0WoWT2l8p2EF12nlCTjI9K4SywsnmtvBU8sDgj6f4VqWF2rtEPMbCg4Cphjz/wDWrshIwkirq1hc6ffyRXBdlbmNz0x7/WqiRt9MjgEH6d67PVIoLzSZJGR1mgG9XKnlR7A5/wD1VyUl5Hkrk7cD7uPy59+c9qc7BFspPbPy0anacjaP/rGoWWcRsuFI64zyDV77QWxzx069qi3ZydwYjrxzj1rllY3RWaZllwYnTOOQ2SOP8f51aCRygOVkHGPu4BqneBiwUyAqvI6VZsplEIX5OOzcfyqBjFwduBj8atQxB48EEN6kVV8uRQHxtA7mprZ8S/NnkdTQkJmhbR/McKAVHU1Fqe50LfKFHQD0q5btbGM9Dx0I6n1qtesGwnG3uMU2yUYTvnMbKFb1FQhTk5wfcVckhDAsvJ96ruhRecLjvis2aIZwAeevYGlEZUhuRn170wsue3HfHWpFZfvcH68UIGAXdkljnt6UqtuwpJK9MjpSr85JU7VHrS5VPm4x064q0Jj1jBQK2OOp70MVY8tk9ulRSXbAAqu4jvx/OmiRny+05+tMRaSNegJJ9BVgeYIyUBOepznA96zHlkQhkOD6irkN1IAue4q4sloHV9vO765PFRxqWbbtYnvVktGAcR7if4s4pJBuXegwAOnQ1MxxIUGJtuCPXHUU/Yi5LYHT8jTGmQqMMd+fT9afEsjHa2Sp6fLSQyxakbCFAVh370twSELHknp2oWIKgbofXOc09iVUZjDMep7VaJaKUkm4qsiFR6+9N+Zt2Tkk4BwM1LL8zH5BkAcCo2UHqCpqgQiqF6sopQBjruxxz/nNNMkedrKd2O3SmhlP096hlD2LdVAXjmgfLgkjPfHepAh27jgUyRm6bMAcZxSAjmk53NxTOdoCuTk5+tWCoPQIV9SKjmj2g+WVx/KpYIrP33c88kU2Pl9uQw7Dt6UTeZsBbkH2/rVbzGX5TjHuOanYo3tNj3jMbEdypI4q5JuRRJGzQ98DOKy7CZJAV2gsCDnHJFdJaRC5gP3kyuFLZwCO2DXRB6GMty5oWqQlDFJIXcjIBGCMnoD3qpq2kRLcSSRs0gb51QDHXsDWUjm3ucsgOD0APGPpyK1f7USVFXzWZdp4J5BPfNXzq1mTZ3ujHa3Pljy1YDGMHqPeq5g2kR7Tng5xWvcyBjlWfPqSef61nXDODncevfmsXE1TMyV5FkY7Tgd8dKmsmeRTtkI+hxmluUTeGPHqQOCfwqGNFVN247c469fes2WjQt2MyscHbxgUQ7yhPO0eoqewjJUfIV4z6U+SB9oVee55q0QyO1k+c/vGVe4HFE8ocnBOSM59PrRJiNtrNnHcCq0kjKQF5/CpkNEchO47WGSfxqtOikZI3EdBUxDFvWmMFUYLHn061myyv5Ktht2COoApzLuYeg9asArsKooB/wA9aa0bxptbBJ5GKEBH5ibsbQ2OwpQm4jKg05RtwNoA9SKc8jDjg46Y71oiWMWMiM/INo70wNGp3I5Yj14xUqTSPlTH+WKGX5TlRz7VQip5zSuybFPqRwasQsuR/CPz5pqJGH3jg9qsLskTEeDjn3FSMliCuAQct19QalllBGfLAGPpVaL92dxXCngYqS4kQqrbl/nQ2IgkXa/DMQecYp8D7XAjzuPHr+dQbldvlG7rg9qbsOCoBxnrzSQ7F2S4YuqqRhe9WCcDBcY9u1V4I44kA3ZPenyMWUlcgj2rREsSTjHQnFRn5l+dxnPTFGWb7357f1pysig8j1P/ANarJ1ICsbNncT9aVpto27Me5707zoi+MOevah5fMZcKvHUgdazZRWMsnmbcELnr71Om/G5s49QaUMd24scAfdA5prO33Vx7cZpDQ/yVBDKWwfWlEYyFDYbvk1GGkZcOQMfmKRg27btz75oAbOpGScHtxVGYfNnBGT3qy+9enQ9QearyPIvHUdealjJ7XaMEqC2eK3tIa3RvnDKcYPzgbffFctFKpfDevNa2mzAMG3Z7Df0q6ciZo6240yCTG1tr7dynt9Krw6YIzxHuIJySeKnsruBVVgVK907jntWwslu0BkCueOTjoc966WkzG7RhTQbYu7e/b86zJIRuZWUDuM/5/wA4rorzY5MeAWx2FZV1bvtPl7juHVlrGSNEzKeJeFZQxBxt9ailt1jJJzye+Tn8qtSLNuJxgjgk0gmbHzMq845bHP1rJou5oWsOIenJ7U+ZORsC7uhz1rStrcNajbnHbHUVSnZ0c7Yz8p/iFCApTqsaMGycdMk5rNnkXcPlI9hxV29lDfejAz6dDWcy5LbQCPpUtjQxn6ZY+4z2qA4LZIIx0HWppsqwJwuKrlgcnnd2xUlEoJLZWnsC4GWxgVDHvYknge9TjGATQgYip6spBHfmjao4GPy60udoOAOfanA+qfhWiJZFlI+dtVZJ5GB2oce5rQmVSN20AdKr+TGxO3g+/SqEQRljzg8dqU7WYHofarGxowVzgEdKheMAg5H4VDKG7WUjkEehFNJJUr8uT2zipzyu00gjUkYAb1GKkCESNGpUKMehp0Vw7AjYfl5z7d6cyKVOVGB60kUSh92fcfWmhFyLGwtuVfYHrTJXYthSQp9KREUr7dsCnrEij52x6CtYiIR/rDlm6cCpNqspLLu+tSBkB2rH16tQflBKqM+/GKoQ5YY9gbjPpTZ/lQlcjNSIy7SzLg7fzNV3ZyxwFI/WpkA1ZCOuCfQ0vm7yfujPoKRtmMr1757UL5Z4bHXp6VDKJWVdu7hfbHBqOVWUjPQ9OOKe3IO1sg+vamGQKCcA/jQgZE4YKcn6Zqo2S3I4zVqWTuVFUnkADMRiiQrkUihTxxVmybyxkNgZ9OM1SeYDI6gmpLeT96GBOzuB0qVoNnU6ZKSEXJZT6noa6CG5CqgWchmH3RkYri9PuJNwaNlAxyfXGOv51v2sj+UWLrgEDPcdeK6oyMpI25Hjdkjkkzz0xkfh7VUm2RIxyGLHuKEtJpLVWO7d6E4JHqMdKJ42QA/LsBwAynp+PeiQkY9wWkbPG4H8jVN4JJHKsGbvxW00kJIbcQc8gDnP4dqga4TJ2QnOTknkfrWLRoma1qfJJQbh/dWodWO8bkUp/eFWZAcKRu5x36fjVaXPAYMT15GazuWYt2WyqDP4nvTfJYJyTkjBz2q3d3SKcFc8de4rLu7hmXbxnvjrUsaK9wh85gCDg9TTY9qAnAJHvSqAQe5qLkn7238KBlkfMBT1jZgW2cVFG0asMseB39alEqMCokPFAMftUJ94+/FBZRgLgCot5GCCff3pjySZ+U/pVogllbc4Xb074o52k5FHzBTuzn3qLd1XJqgHAcbmBz3xTS0ZHoaXdnp09aYeRgDkVI0NyN2Bx6Zp+SuTtHNQyHaRkEGpOq9SKgY2ZiRnZgexpImDAbs8elO3Lg7lyBRGUB64GeQDzVIRLC2AVVdq56nrU6xYG7364zUcb/Kq7Qee9TfvmIVSoHsMVtHYhjW++dvHHUU0gYGW+X3qXZucrnPHaq10jNJtUE/hTAcWXO0MvXoDQy47AD1qNYSv3gd3epC4CYYE1IxjxxlQFYhvUHrSbcgeuODinqy8dCc8YNI0mGxx+HXNQxjB8rj09aYyKzkgHHpnrUhkbJ4478VG5B5Vv0oAhmxxtUjA5zVdopCnQY9/Srijk9AfX1pGX5G2jJz0p2EZjW/y5GAc96ailH9PXFXX3D71UpOp+Td7VAy5bSEYPCkn866GwugET9zjJGN2MZxXK20g3AYwenI/rWnA52qfNOc8qT+v6VcJWE1c6pL5niQKBFtPXH3ue47U2Z1jILNJIeo3ZOPwrNsJIgVw4f5SCvPf/wDVV6eSFUVmLbhxlumf54rZ6mdrDPM8yT5UVFH3iAefwpygsT029sA81IQo3FdzjGQo5GT70193lrjEfvnr+tZstGqJg1qCvA/nVO+Zo4jyFOOmaQNtLRlgeenWqN26s23J6ViaGZcM7NuL9feq4HzHue5NWJ2wCRwvuarTDcgbcQT1FIAPLHsPrUe3JyTx70buenHoKX5uoXAoGO2hkPGfpQsa7hjA96AxzjipB78UXEC4UngZ96VmwAV4NOyrR9MH1xUQjO8spBPvViH7+PmPGKcpB6c+9RyRknJ4wOmaejgR7cgHNMQSKnPBye+ajKFFDZLCpQyk7W/MmkO0AjIz9aQ0RE7lJYYzTIzj5eMVKykr61Xk3IwyMelZsolG3kHOPSpEK7TtXkdqZFlhU2cLyvQ8kdaaYmggGW4G3OO+avRpwfl59f8AD2qBUZhhcYxnPrVtBsAHBI74raLM2ROuOGIU55xUTbVbr+Ip8n7zLFsfSoWUKo3ckmqYAdrKcsTxTCgY/L+AzSS4Gdq5PoKhZeBwwPtUjsOPT7vPoDSKnz/MCD7mlOMAr+WKjVwTzUsY/kPzx/Omnr1+tIxzwuOlMIkLHLYFAEgZcYYjH5VE7qFHlcmlZQ3+syB79aYq4+VcHHBzVJCGSOHYrwG6cjg1TdCpyoCtnsa0Hj3cFPxBqCaMcsuDjsRUyQ0RQkMQDgHHep1z0J3cYGBVbhWGMqc/lVmNjx65455qExsu2sxXceenXOOKvxzxyQ7tgZ88k8g+lZJPzhsseRk9sVoQSAx4WPJA4Ibit4siSNQ5+yjawXjAQA/N9T2qvLHMqD/SNg7AnP8AT9abFPeIFXEe1uuBjH+fb1qSZuB5gCD0UlufzqRFguZZtxwMnoKpXvmB2zle+BV0lOAvB78k1RviCf4jxnrWLNrFOQgAnIJPXPNVM4O7HPuKsHgc8/WmcNnIzSAr4PcH8aDvXkdPSrSJ3wSfamspJxtwPTNAEKMW+Ug5707ay59PbvUixjB4+hpyrjg8D3oAhVuM5GffipkPG6mMo/hIx6daVFOcDIzVolj2GQGI+X9abtUDDD6U7aMc9ulNMjDrkj35qhDHX5sgfpxSbc/eGfrTmk+bHrSg8c8UmAn3QMMPoKhYM2W6/jUhGGP+RTWyFNQyhkTMB8ucip4ZPmGcA+9QoxLDPBqwqrzlefWpTGy1ZndIMYI68d6vSkrF8vc8561W09VjyuCDj8KlnfdEQ7knd90mt4mbKznn5Wz9KiaQn7ynI9Kdg+uPeo3Tn72ee1W0IYT1+UqaRpVz/hT3XqKrvGVNQyiUkkcE1EcZHJozlepFM3kH73H0pASDarg5496V25xjvTOSTyaexHGMmkAnylh8pI9adIFAxtx6U1SuTxn8KAob1BNWmJj4l3YyuPY025hXblcj1z0qwoCgcnjtUcv3sdKGCMqdWU5zk+xp0THcO2etSzLkngj61AqnceOP5VjsUX42ZlG0c9+OtTxSSKDtRSMYyevWqMUiqp5OM9KuwMA/zOoyQu7sK0TE0aMbM0Wx3xyGXgdfb9aVI/OGD0A4+XP69aZEpHl7vmI5x2x7VKDEIwWlZeeNq5qlqSIZ3JbBAFVrh2cFV59SKsTLhvlUZx3qCUSYG5lX2rA1KYU5wRml28feOe1T4yvf60ySPGOaAECjaOcmmt+dAPajzUJ4yaQAPbOKaTz3pjvknHH1phP+1n2oAeev3sCnbjs4Yn3qE/r7GpPm2gcVaESB8rgg5/Oo2bb95T9KArA9sU4rznrVCGoqM3cZp8sirxzmk8vn7wzQUbb82DQwEaWL0PvSPJDIvy8NUbR8cDIpoTbjIFQxjjt9jVqM7lx04qo3X0qaBh3H6VCGWLWdlynO79KnLfMC2TnrxUK/KA3ABpWm53AbiO4FbxZDFYqxPOKB9PyqJRJtyeKlRGJ5/wD1Vo2IHZCvymoHK59qmaPAzjoaiZcrg49qgZC23PbHpUbBeQOPwp8vHamd6kY9F496MHBxTRwaUN16UXAcOg9c04Z65z+NNRcnsKXaQdueKYiTkLuOeevNNdj1x2pVXa3OQCKaxYdOaYiE85XselV3jwc5IPfFWJgGIbGDUEgPrx1zWbLEG4jrmrMCqVK/Nz3qsh44qzF8ozux9RxSTAshWKqRIRgHAPQfjWi2xoU8yYRv329/yqioaSPy2K5/ve1WYS0MYUMzA88VomSyV2ZmbcSeRVWX/WD60UVkyxcAMcCmXR+UH3oopAUmJz1p/TOOKKKTAR/uVGaKKpAw70o6/jRRViLJ+7Tk5R89hRRTAco4FMb7wFFFACIB5YqM/eNFFQwIpOSfrRATuNFFR1GWF525561bskUEkDkCiitokMfKPmPsaB+FFFaCI1AJOfWoZPvKO2aKKljRWYc4pn8dFFSyhZPuL9aT0oopAWF/1Y+lGMt+FFFUiRx/nRGAX5ooqkIhnA349zVd+poorORYwDpU0ZynNFFQtx9C7bKpHTtWlZxoyDcoPFFFadCT/9k="/>
          <p:cNvSpPr>
            <a:spLocks noChangeAspect="1" noChangeArrowheads="1"/>
          </p:cNvSpPr>
          <p:nvPr/>
        </p:nvSpPr>
        <p:spPr bwMode="auto">
          <a:xfrm>
            <a:off x="21272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pic>
        <p:nvPicPr>
          <p:cNvPr id="4098" name="Picture 2" descr="Ear infection in a dog. Allergies in animals."/>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982758" y="1690688"/>
            <a:ext cx="4831417" cy="322094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3572068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712E6960-69E4-45CA-84AC-463E0D736E13}"/>
              </a:ext>
            </a:extLst>
          </p:cNvPr>
          <p:cNvSpPr>
            <a:spLocks noGrp="1"/>
          </p:cNvSpPr>
          <p:nvPr>
            <p:ph type="title"/>
          </p:nvPr>
        </p:nvSpPr>
        <p:spPr/>
        <p:txBody>
          <a:bodyPr/>
          <a:lstStyle/>
          <a:p>
            <a:r>
              <a:rPr lang="en-CA" dirty="0" smtClean="0"/>
              <a:t>Grooming Handling</a:t>
            </a:r>
            <a:endParaRPr lang="en-CA" dirty="0"/>
          </a:p>
        </p:txBody>
      </p:sp>
      <p:sp>
        <p:nvSpPr>
          <p:cNvPr id="4" name="Content Placeholder 3">
            <a:extLst>
              <a:ext uri="{FF2B5EF4-FFF2-40B4-BE49-F238E27FC236}">
                <a16:creationId xmlns:a16="http://schemas.microsoft.com/office/drawing/2014/main" id="{009FD76F-A38C-494F-A3AD-477A35FC3785}"/>
              </a:ext>
            </a:extLst>
          </p:cNvPr>
          <p:cNvSpPr>
            <a:spLocks noGrp="1"/>
          </p:cNvSpPr>
          <p:nvPr>
            <p:ph idx="1"/>
          </p:nvPr>
        </p:nvSpPr>
        <p:spPr>
          <a:xfrm>
            <a:off x="925286" y="1503408"/>
            <a:ext cx="6982098" cy="4351338"/>
          </a:xfrm>
        </p:spPr>
        <p:txBody>
          <a:bodyPr>
            <a:normAutofit/>
          </a:bodyPr>
          <a:lstStyle/>
          <a:p>
            <a:pPr fontAlgn="base"/>
            <a:r>
              <a:rPr lang="en-US" dirty="0" smtClean="0"/>
              <a:t>Teeth Cleaning:</a:t>
            </a:r>
          </a:p>
          <a:p>
            <a:pPr lvl="1" fontAlgn="base"/>
            <a:r>
              <a:rPr lang="en-CA" dirty="0"/>
              <a:t>You can start brushing your dog's teeth once they have their adult teeth</a:t>
            </a:r>
            <a:r>
              <a:rPr lang="en-US" dirty="0"/>
              <a:t>​</a:t>
            </a:r>
          </a:p>
          <a:p>
            <a:pPr lvl="1" fontAlgn="base"/>
            <a:r>
              <a:rPr lang="en-CA" dirty="0"/>
              <a:t>Only use toothpaste meant for dogs</a:t>
            </a:r>
            <a:r>
              <a:rPr lang="en-US" dirty="0"/>
              <a:t>​</a:t>
            </a:r>
          </a:p>
          <a:p>
            <a:pPr lvl="1" fontAlgn="base"/>
            <a:r>
              <a:rPr lang="en-CA" dirty="0"/>
              <a:t>You can use either a finger brush or a regular tooth brush</a:t>
            </a:r>
            <a:r>
              <a:rPr lang="en-US" dirty="0"/>
              <a:t>​​</a:t>
            </a:r>
          </a:p>
          <a:p>
            <a:pPr lvl="1" fontAlgn="base"/>
            <a:r>
              <a:rPr lang="en-CA" dirty="0"/>
              <a:t>Be gentle and go in a circular motion with the brush</a:t>
            </a:r>
            <a:r>
              <a:rPr lang="en-US" dirty="0"/>
              <a:t>​</a:t>
            </a:r>
            <a:r>
              <a:rPr lang="en-CA" dirty="0"/>
              <a:t>​</a:t>
            </a:r>
          </a:p>
          <a:p>
            <a:pPr lvl="1" fontAlgn="base"/>
            <a:r>
              <a:rPr lang="en-CA" dirty="0"/>
              <a:t>Brush your dog's teeth for about twenty seconds</a:t>
            </a:r>
            <a:endParaRPr lang="en-US" dirty="0"/>
          </a:p>
          <a:p>
            <a:pPr fontAlgn="base"/>
            <a:endParaRPr lang="en-CA" dirty="0"/>
          </a:p>
        </p:txBody>
      </p:sp>
      <p:sp>
        <p:nvSpPr>
          <p:cNvPr id="2" name="AutoShape 2" descr="data:image/jpg;base64,%20/9j/4AAQSkZJRgABAQEAYABgAAD/2wBDAAUDBAQEAwUEBAQFBQUGBwwIBwcHBw8LCwkMEQ8SEhEPERETFhwXExQaFRERGCEYGh0dHx8fExciJCIeJBweHx7/2wBDAQUFBQcGBw4ICA4eFBEUHh4eHh4eHh4eHh4eHh4eHh4eHh4eHh4eHh4eHh4eHh4eHh4eHh4eHh4eHh4eHh4eHh7/wAARCAGTAS4DASIAAhEBAxEB/8QAHwAAAQUBAQEBAQEAAAAAAAAAAAECAwQFBgcICQoL/8QAtRAAAgEDAwIEAwUFBAQAAAF9AQIDAAQRBRIhMUEGE1FhByJxFDKBkaEII0KxwRVS0fAkM2JyggkKFhcYGRolJicoKSo0NTY3ODk6Q0RFRkdISUpTVFVWV1hZWmNkZWZnaGlqc3R1dnd4eXqDhIWGh4iJipKTlJWWl5iZmqKjpKWmp6ipqrKztLW2t7i5usLDxMXGx8jJytLT1NXW19jZ2uHi4+Tl5ufo6erx8vP09fb3+Pn6/8QAHwEAAwEBAQEBAQEBAQAAAAAAAAECAwQFBgcICQoL/8QAtREAAgECBAQDBAcFBAQAAQJ3AAECAxEEBSExBhJBUQdhcRMiMoEIFEKRobHBCSMzUvAVYnLRChYkNOEl8RcYGRomJygpKjU2Nzg5OkNERUZHSElKU1RVVldYWVpjZGVmZ2hpanN0dXZ3eHl6goOEhYaHiImKkpOUlZaXmJmaoqOkpaanqKmqsrO0tba3uLm6wsPExcbHyMnK0tPU1dbX2Nna4uPk5ebn6Onq8vP09fb3+Pn6/9oADAMBAAIRAxEAPwD2mmnrS54oFfGo90MUhpcUpoAZS4pcfSjFJgGMU5aQdacBQgY9On4U6L7opE60qdPxrREjsUtAp3arENNIacaTFIBuKMUpFFJjEFOWkpy0rDuOAz3xTxSLTq0RDCiiimIQ/wCeKQ9P/r06mmkNCHpTadimmpZQUo6U2nCkgY8UopBS1oiWHajFFFAhjdaaae1MPWkxjTUZ9OtSGmNWbKQlKoB6im04f5xSQyoG4+4//fNKG5+4/wCVSbm/vGmyM5Q/MfWpQBlv7rflRub+435U+OVyincelL5j/wB40DI8t/cb8qMt/cb8ql8yT+8aTzH/ALxpMCPLf883/KlDN/zyf8qkEsmfvGniaT++aEAxGbcD5Tn8KkJbJ/dPj6U9ZpM/fNSC4kxyc/hWqIZEN2P9XJ/3zR82P9W//fNTCeT++acJ5R/FVAV8t/zzf/vmjLf883/75qx9ol/vfpSfaJf7/wClDArFj/cf/vmk3f7L/wDfNW/tMv8Aez+FNNxL/ez+FSMr78D7rflQJf8AZk/75qyLiX+8PypEuJQxw36UAQib/pnJ/wB807zh/wA85f8AvmrK3E3979KeLiT1Gf8AdFaJElP7Qv8Azzk/75o+0J/df8qu/aJP9n/vkU0zyf7P/fIpiKRukH8Mh/4DSG6j/uS/98VeFxJ/sH/gIprTyE/w/wDfIpNDKYuUJHyyDPcrxTGuFXqkn4Lmrpnk/wBn/vkUfaZunyf98ioaGigLlP7kv/fBp4uY/wC7IP8AgBq59ol/2P8AvgUouXx92M/VBSSBsqfaY+yyH6IaT7ZH3WQfVDV5Lhl4VYx/wAU/7U+PuRf98CrQmygLuEjgvn02Gm/a4v7rj6rWj9pbP+ri/wC+KRrlv+ecP/fAqrEmc15B/eP/AHyaT7ZB/eP5Gr7XH/TGE/8AAKjE/X9zEc/7PSpZRRa6h/vE/gaYbuD+83/fJq+Zz/zzi/74FNM//TGL/vms2UmZ5vIP7zf98mgXkPq3/fJq95w/54xf980vnL/z7w/lS1HcqLSjrSCl70kBHF9zHoafTQMO6++RTsUgF7UlLikoYxRThTQOactKID1p46e9MWpBWqIYopaBRVIQUhpaO9DGNopaCKljCkX75pRVqxs5JpCx4TuTTSbBkcSszbVUk+1a1ro8kqBpG8vPaoY5oIf3ceN4OCa2La6zGAeuK6acF1MZt9BkWi2aj59z++cUyfSLVgAm9MD1q19oJ4HFOWQj5sZ4ro5I9jG8jGbRLjd8kiFfU8VVutNurdSzKGUd15ro/NwfmNOyHHHFQ6MWUqkkcbTDWtq1hiUyQjk9VrKIIJB4Ncc4uLszoi7jeaUUUoFShscKcaQCirRIUGikNUAx+hxxTQMD1p0g6A9KavSoYIQ0w089aY1Qy0MNKtBoFSAwUuKBTqlDZG3+uB9RS0OPut3zilxTEJRWlpUELHzJFDY6A1uLHbyIR5UbDHTbW8cO5K9yXUSOSpy1p6np6rmW2B2/xJ/hWcorGcHB2ZSaaHLTxSKKcBVRExcUYp2KKskbSU880mKTGNNIaWkNSNFe9v7TTbWW8vHCQQqXcnsBXn0H7Q/hG+1I6VZtKHztQkYDH2qp+0bd6n/whMun6bGT9pYLOwBysffHvXk3wG+Fb+J9YGqXixJp9vICCB824EHA9OO9dVCEeRykwle60PpXQ76e7nEvzN5mDXZWrMsfzcGodN0e002ECFPmx1NLcmQjao61MbxQSaZetZdx3Z47VNLdRpwW5rLab7PCWPUL0rmbvxBGk7eY+3nqa257Gfs7nYvfLuxuwPepY52K5DZ9q84g8Ri4vfLTG0Hgk9a7LRLkzr8+encVUZXFKFkaryRyL1wwrP1C33rvXAb19aTVla3lWZNwBODg8U9LuNoQpb5fX0qakeYI6GTThU95FtbzE+6ahFcdrM1FFKKT6GlH1qkSFJSmmmgSG96aRxT8c+lNNDGRmmGntTT1rNloYaVaDQKkBFpwoTnGOau22nTyjc37tfVutEISlsgbSKLqzL8oyc9KuQWe1PNuTsTrt7mp7hrfS13kh89WPY1zupaheahKYbQHHdj0FdUaCirzMnNvRFwahHHdyJGfk3HbitG1vi3AJxXIQwSWtw8MknmFTnd9a1YruC2TzJ544kHUuwAraErrQlo6u3k3DmsLX72zsb5Yzkb13Nt52msc+PNFaFhplwt9KCVBiYbdw7ZrHe01q11OBdQjluv7QBmjldccE9PoKzxGxcNztIWWSNZEIZWGQR3FSgVFaQ+TbxxjooxU4rkRbFxRiloxVkjSKQin4pMc0FEeOaZJhRmpitRatf6VoenSalq11HDBGMkuevt7n2ojFtgQ3mkrrFt5UlvHsPRpBnHuK0fD+kafo1qLe3REA5JAAyT1JryDxl8X1kb7PpbPBCeku3IPHt0rG0P4kXrXSrLfeahOCCeauUXHWxrGm5I+jTcI3yhgQPSm7VYluPpXI+F9X+2W6SBhg11tuVkQYNbQ95GMlYqXygqTkdK8V+M2pL4f0yW9jb5y+FBH517dfKNjKuA1eAftG2N1f6fDYRZXzXPzA559KuyurlQb6HkOn/Ga+tNVjjg02W9w2SsaZJA64FfSHwn+Imn+MdFW/wBOuF3xNtngI2vG3ow/kR1r4y8cW99p9xALezntUhiVMqpUgjrkj61H8P8AxRqXhfxTb6rp0zJ5x2TopO11J/iFd8sPDlvE5lVk3aR+jklxFe2I5BDCsMTGN9v3TnBHrWP4J1ttQ0a3m3f61A2PSr9/uaWQccjI9q4nqWlZ2NqxZp4iu1tvY9RUbpsbBFY2kXyJLJExnWRTyqdfqB3rqZ2t2gQkE5H3uhBrGpTvqUmUBS0Ec8ZxS4rFDGmkP0p5ppFAEbLznOKa1SEHB70xhSBEZph9akNMIqGWhhoFKRQBUAbFvFbWkYZiGf8AvGqd9qwXOGrGvNSZshWpdO024vmEs2Ui9T3r1VaC0ObVsiuLhr2ULJJti9+9Q6l/aMNqkekfZkk8wb/MBxt7ke9dSljCsYQRrtFOFlDgDyxiuOoqkpXNouKR4zrC69YaxPJqsxuYWZPJmRSAR3zjpVrxZ4bbxH4eiEU0dkZSdk28k5HfHWvWzYW7f8slpP7Ntf8Anio+lCc10DQ8p+FXhP8A4RBJ1EkF15pVhNcxhjG4/ijB6HnvXo018txL5s9wJHxjcxrQXTbfGPKXFSDTLXb/AKlaift6mjY7wTuZi3UH/PVPzp63dvnHnJn61oDR7E8+QKU6HYMObcfnSVGoDnEoC6t8486P/vqnC4hPSRD/AMCFXF8P6evSClbw/p7dYT+FX7Gp2FzxKQnj/wCeifnQJoz/AMtF/OrJ8O6fjHlP/wB9VFP4f0+KMyGN1AHdqXsqnYfPERHXO7IIAz9a+Q/2kvHdxq3jI6ba3m/TrQlY1Q/K8g+8fz4/CvpfxNq0On2MqwtgIpGB2BHWvgXxTKg1W+lkVxcee4wTx1POK9HCUe5jUnY6PS/GAswEuCGQn7p5Hua2YNas764Eln8jMMRlOCG968mm3SN6nFdL4Knjt7qJ5pii/wAQIPGO4rsqUko3ClWblZ7H1d8FfFTTaMqXC/vUfa2fWvabDUW2xkj5X7Zr4++EUkz+KZZkklW0dv3aEnk+p9zX074fZpFCOWdO248g1584csrI1T5lc6fUrrCH5uR+eK5nXdLh1iBjKikxEOD7irGsXhQRh/vqdh9/Sl0mYMCrMCGUj/Cs9G7DV0ro43U/BmkXkoiuoo8sPlfHUehrk/EPwh0eVA8cRVg2cKBg/lXomvGYhfKk2Mp5GM/571ReaZYwXlBY9SD/AErTbYFJjfC8LaPawWuPkRQo5z0rpbyTzIknQ44wa5g7twO75T1rX0+72Qqsy7lC7X+nrUIT1KF74i0/7dbaVqay2l1IxFtPjEcrD+HPY+xrqdMvHkh+yFjJIOWB6ge9cB8Q7OG91DQBGDLFLfCFx2UkfKfrjIr0XTEhttRkeMD5lw3PfH/1qU20NLQ0FPG05yKdmqbQSahe/Z4rqS1IOCy4P86nk8NX+Pl1ufPugrn5Z391XE7Ldkh6UhIxnNQDwvqQHza5IT/uUp8N6pj/AJDR/wCBR5o5an8oXj3HAjHWmll/vCqtz4V1R5Ay6wU9guBUbeF9YyG/tkcdf3Y/wqOWp/KNcvctllyeRxTGYdaqDwzrigga0pGTjMY6enSnroGuBV3atETnnEQ/wqXGf8pa5e5MSKA1QP4f1nB/4mifXyxTJNB8QfwanbN7NFjH5VKjP+Vh7vc0NM0ezt8S3TGeT0H3R/jWx50CjCxnHYZqoM0V61jkuWGuVz8sYFRtdN/dUVC1RtUtAmWPtj+i/lS/bJP9n8qpk03dU2K1L63j+gqaO6ViAxK+4rLElPV6EDZrfv5P9Rcxv7Hg0yRtTi6xkj1HNUEY/SrUF5cR/dkJHoeRWiIY1tRul4bg+4pP7Snx94VeXUI5BtuLdWHqBTvs+l3HIxG31xVcpNzP/tOf2rP1zVZPsLJK21WOMitmfRVwWinHsCK89+Kt1LoumYkZVbG4d6yqXSNKdmzy74z+IZoLJ7a0n+Zl5boTXy1r6yTXEkrBncnk16l4z15tVmk844VRlRnnk8Vw7wWzyK3nopJ5z9a76K5UZ1NWckIZRMOMMDwa73whZpc7Hvv37kY5HA9q52/tXjun+VsZ9MZruPhqsi3KsyFgD1I4/wA+9XUm7Ewj7x7L4M0rR4JLCSKKSB1iLDA4b6+9eqaRGsMfmBnU44NeeeFZZ3ito3kjmj5+bHzE9j9K7TT7m+h/d3UIaIjllz8p9hXmSbbOzZBrupSTSrG6gMGwQParOn3QSPzOoDciqGpQmW4DKNzKO45NVhdrbuY3UgNWUU+Yb2Ny6eOZmjkYZYZRs1ky2Tq25nHBzg+lN+0iSMhW49arPehflZuO565raxDZbnaPbleo96SS9W3Cs5UK6MOe9ZM9wzybh93vWT4j1SGHTWy2SuTUMpI0fAV//a3iW6Mm5oNPBlcn7u7kJ+PX8q7W2v5YyQpVT99ieT16VwnwvQ2/hJ7hlw2oTtMSeCVHA/kfzro3m3SJFxlnGTnt1J/Ss5bmiOvsbopeLPGOSQW+nauoj1aVkDBUI6ciuCguI44gFbg85PXOa6DRbhbizVtvPc+pq6UrSsY1VdXN7+1Zsf6tPypDq0v/ADzT8qoEU012HOXzqkn/ADzSozq0u4/u0/KqTCm7e9ZsaLzarJ/zzT8qYdUk/wCeSVRYU1hzUspF46m3/PNaUak2P9WtZ+KAOKSAvikbpSZpC1WIRqifrTmaonapYDGpjUpamE1DLQFqcrHNR1InWgGWIyTU6VBHViOtIkMeBRThSla1ENWWSM5SRh+Ncb8VPDt14o0zbDIBcAEZPQiuyK00pWclccXZnx54/wDhlfaDPbfaX81pFLOyn5c9gPwrzrU9HXcUK7HU19xePNB/tjTgFhEjoc7fUV4V4t8ErJv2W7RyjsVwQaUcQ4u0jRQUloeJwW4nj+y3SjzgcJJnr6Cuq8JRy2soijb5gAXVh8u3OM1S1Xw3qFlP0YqOSSKXRZJY7iP7UZGVcFwpxkdj/jW7mpx0EoOMtT2Hw/Da+dK8MzQSJ+6XHRfbHsa7nS7rV4GHyx3MORjb1Ix3rznwxdW2o28cL7o5Au7eD1HQE13OhQukCj7WzhOnoa5HozVnXxI95iRo9jFeAK5XxJbyxStuUqRyDXU6fO6rz0zWP4umF1lRtypHNUokOTucc9/cQrxnHftRb3DTndjketW7mzhNvtLbiaihtUhQMj/UE0DuRm4ZkddzKAMgY5zXH+IpJbydbUOdrsM9ua6O8uIUkfIYMO+eKy9HEVz4jhuJDuSFvMxjgkdBUPTU1id2PLsbG2tEVVS3hVMD1AqvbzxNIssrHAY8H1pl5IHTczAEklvasVbpPNHzjyyeOf1rFMpK50V/qxVQFzg/dA6sTXX+BL7ey2J3BhGWIP4HP615PeaokNwszc+WPkA557V6f8NdN1CW4/4SG8YRwzQeXBBtwccZY/lSp3dRWFUilDU7ftTSKkxSEV6JwkbUwipDTT3qGMiIppHNSmmHrUMpDDQopTSr0pIZNmmk8U3NNzxVEsHNRMTUh6UwrSYEJpKl2UojqWURVIg5pwjpwXFILkkYqwnQVDGKnStIkslWlxQKWtSRDSYp9GKljImFZWsRW5ifzYUcnpkVsPwM1z+uzfKdvHFc9Z2RpDc818V6fprFt1uoGfSuJuvDWm3kTSWpMTBsHcOld34gPmbweetcHeXUljclowDydwJ4IrjpylfQ61sRwaPPaXCSxyeWV4yv3W/zzXVadqS2YEVxPGp65B9uK45vFLrKsJtx5fWUeg9quJ/Yl86XKySCYjIjIPBrrV3uZs7K48TOJBb2pzuGNx6CsvXNYXITzDlyGGB14rKu18xYwgIUAqQO59zVlNOFzKpb5dg29OMD0rRaGdkJ/aE8i/KpDf3ieDULTXDnmYhumN1bEdtbgbQqtj3q5DYB4ydi7Pc44p3FdI5F7Wa5c5ZyueSc4qOEpHrVtawlUjH3m6bua0dc1CNXNpZbZGH32B+VR6D1rnZrW9XVLeZFdlbKk479s1jUd0b09zoPEevL5bWtqfmL4ZvaoPDuha/4hukisbSbyFGDK42oPxrp/Aeg6abyOa+j8+UtkswyF+gr3qy0+3a0jNqyhCPl2rgY+lZ04c+g51lT2R5x4Q+G+n6WyXWqMt7d8EAj5E+g/rXeIqooVVCqBgAdquSWMy8gBh7VA8Ui/eUiu2nBQ2OOc3N3ZHSU6mnrVkDWph6GnmmnpUsYw0w9akNMNZsaGYpRS4oAqRkY6Cg9aUUEc1YhtOApMU4dKGACnCm0ZqWNDxinAVHmnoalDJVUVKgqJDUqVpElklKKQU6tLkhRQKDxUtjK962yFua5HXJzsODW/q9wF4ri9Zn3Kwz0rjqyubwVjm9Wk3MQDXH6tatI7E4Cmujv51DnNZd2vnKc9fbtWMFY3RxOp2bHLK3IPBHFV7S4liHlyAk+o9a6G8hG4jDE/Ss57EmQHbt+h5rrjLQllmw1x4pY0lVpQevH3ff3rsdHurW6iBikBGD34NcLJYuicZ5/OrWgyT2Mk20naVChOxJIBP61V0S0d9sgto3nkdAigHg561g6prT6o3kWXmwwfdHH3j3P0ovnvLofY7eMglNpI5AIbP48VpaL4dvEcPOVBYHOBzik2JLuZmmaSWIDDJHBNbsGmvkKo+WtqLTHSFc9QeoHWtW0035s7QARmoauVzGbo1rJE4IGCOa9L8K38y2xjb7vDAH9a54WiCA7QAwGR9a6DSYVWzhZVwQORRTi1Iym7o6CO+jP3kZfpU4khkHDKfY1kUtdiOdo05LWF/4cfSqkunrzsb86iSWRPuuR+NTLeyfxqGpiKc1pMn8OR7VXZWHVSK2FuoW6kqaUiOQfwPUtFGGaYa1prOJuxU1UksmH3WBrNopFPtSrTpIZE4ZTTRUjZGKD1pq041Qgo7UlJQwFJpM0lNqGMkBqRGqAVIlIbLKdamSq8dWErREskApwpFp+D6YqriCorhtsZ7GnyyLENzHjuRWbql0rQN5bkHHBFRKWhUUYWtT7dytzXF6vcSRktyV/Orusaz+/aG5YDB4kWsO9ugRgsGBHBHeuJu7OhIyLxhI3mJyKqh9zD060+5JVzs6dx61VVvmwOvamjQleAODyQPQVE9nLwEhdiegGDV+3T51br8vA9627SJHhDSYXj71WiW7HNRadcf8ALWIRjvlgKt2KWvmqotxIc9V6D6mughtNOcEpb+YP4pG6H6etI02nxsIFVsjosaE4/LpVIi5dsre3E2xNquR1z/Wt2GS3UEQbWwMGQ9K5pJf+WcVq4U9S3GfwqV7pYQFknAHVYo+Tn39apOxLR1W6FoQMg5HyipVkWNcnHCgGsLTpHV0kaM+ZJwit/CO7H39q1UUqYnYbgxO8HqTiquKxb3SOI+MBsZxXT6f/AKgD0rl9Mv7a5Ux7ZI5EIzFIu0gf1rp9LcPASPWiGrIlsWqUiloroRmxppD0p9NPWmIjNNyQeOKeaYaGMctzMv8AFn61It2D99MfSqzCmms2UXhJE/Rh9DSNBG3VB+FUKekjqPlYipuMoilojZXGVIIpdvemhDTSClNJQwA9abSmkqWMUVInWo1qVKkZNHViOq6Vds043t0+lXexJICI16HPrmqV3dHBwQfzq1dTBV4UfjWDfyNkkvk9gFrF3bNklYj1G6ZVO0lWx26Vyd3roEzQiVVf+JSat6lfRo7KZm3fxKMED/CvMdfvGbWJmt5M7jjjr75qlECbx687Kb6ylBkj5dCeHWuf0zWzJbLuLeUwGM9UJq3qskz6fKeSXGPwrlYglvc+Sf8AUuvQ/rVqmmg5jqvtkbLnzAfQ+tRTybkDR5DA5JrAt3Knyt/CHcN3pVyG4k85vmzkdBUunYtSN/TL9lKpJtLZ9M7q6QSeeYi8tuoX+FmBA/Ad64UqwwFyTV7Tnkt5vMUg7sqwYZHNJwJcj0Oy8uRRuzKMcAHANaK2UTIrbAhx9wHgVx1vfXJhHkSJE4HVetNt5tSu71Lf7TKzsRjJ6k9KVrEnXyabFKfK84ySkcRxnAHufatnRfC9naRCUR75G++/Uj/AVo+FPDw0uzSP5ZJ35lc8lj6ZNdLaRKqKDHsPT0wRUtApGPb+HbAOW2vljnIfrxVTUdH+yQOrM01pjIJ+8n+IrrlhU4yOnAxSXFtuh2MVJ56jIPsaaixNnnTWV0zloVWZAMBlf5h+FdN4YmZomhmyJVHcVFf6HGrbrEvay9th4b8KTS5rqO8SK+jVZl/jX+MU4aMUtjoKDSilrrRixtIacaaaYDDTWp7Uw0hojamtT2phrNlDTRSmgCpQzxmz+IWqoy5t7dx3JyD+nFbsPxH/AHe6bTFYjqEmx/SvPl+zANhVXA+cZ6U0Pa5Vldt3oOhr615dh5fZPFWJqLqemxfEXS3TdJY3UftlTU8PjrS5nEcdtdM5xhQo5/WuD0SPTr+U5jkC9fb3rr7E2FhEFVUyP7q8j61x1cBh4uyTN44io+p0o1ONo1cQyLn+F8AioZNYVTxbOfqcVmyyGeMbGPPTHeqJkKvg5B7AnNZxwFHqi3iJ9zbTxFF5m17SYe4IrQj1nTTt3XSRseivwfyrI0vSbnUjkRuB/ePC/rXU6P4d03S2Fy0KXFzjh2A+X6Vw4qnhqWz1N6Mq09y3YW7z4faVT1Persg8v5acLgMRgr0zjvULTq29hjjp715d7nYlYo3knzNyDjv6ViX1wq7yQwRVJJPf0Fa90GkjwowDnmuf1by1jKlTkcjnuauCE5HK6zJK0T7lRYz/AA9j9fWuW8PQ2XmTzTDczSkKcdqX4j+IbexkFpG2XKEnnG1e5/GvPovEF9dgwWhMIPIYda7KGEnV+FGFStGC1O28QSQyXjW8RT5QQcdgRXmXjy7WxvFaPOEwPqDWzLdTLIBucyE7nbnk+hrnNe09tUmZmuCPu8Yz0GK7FgKkHqY/WoNaF3w7dTXtuGbPyttz/eHaumtbF2Blzlh7Vyfh4nScq5MgwduBjGa6SLxEkcW37NIcg9McmuephKvNpE2hiaaW5pvsihLySKMDj1pLa5VyXjBYEc46isSS8+2Sblt2B+ua3dJ0eR4VfzAu7nBAJFEcFV7EyxMO5ImpeXKPK8xmB55GB+Vd98JrNtY1OW9MPyQnAJ67vr6VwE9ndC6S1jimknkYIiooG4njivobwBoY8L+F4bWV1kuT80re57fhXPXpOlpJGlOopr3TXsVk3LvXG1eTWimB5g7AZxVKK5RZCnlnjHA6ke1XInVmyVI7ZrkNSRGABzwB396q3U3y7dwyOhq+yKVxxz+tYeustuo5K5Pyn39KtEk7sGT1ZeR9KpXi+dPBsYBg36VVsr1ZjGRIASDyOx6GpDHPJfiSIBhGQxOeD9KfKFzZHQUtIGXAOcD3pcr2I/OuhJmbaENIelL6UhpgMNNanHrTTUsaGGmU8001mykNNKKQ0tJDPA1s7e1RvtV0hY9Agz+BqE3GiQyqXSaWTsuABXOR6hcNI/lROSepJxk+wq5b20zp50wDFunzZxX3fs+7PneY3j4htrc+VaWKKcdzgCop/Ec0uwEhV/j2pxiuau7KR2PlxuT2YdvrToNFu5ZBneVA7PjHtU+yig52bkXi2SO6EPzgEgKSeW9PpXsXhJEkgiMsCvMygu8gDbPxNeI6RoeNShe4DFUcHDDjqOmK910RY1RTuBKqNqA42+596+dzyryuMInrZdBNOTOmWaNU8tTk46Co5S8siQrtxjLccD61nzana2o/eyqvtn/OTVqa4ZbdZDiMnoO4+tfPKTPUsTT/AGeNfLLbTxu28Fv/AK1U4t1xcyeXkRdAAOGyaZLJDHAbqeYKACWZ2/z9KdHLDautwHI81flXtjrmtIozYXb7I2G4nGWRf0xXnvjTxJBpdjPdSuvlwfeJ9cV13iS6ENo0isRsDN+FfJfjTxJf+Lr6WzSJ001GIIQn5zu6mvQweFlXlZHNWqqmrsd4g8QWGt+IdQuZx5sTPsiIYgBQOOn41Pp62P2fNqJFOOdrZ/WsqPwxb+UDa+YkyrjBBOaZZ/bdPnWG4R8q3J9RX1cKCpRUUjxpT5nc6MxPyrSKMfKCec1ALcmQKZFjz6jIx61fgWOSI5YOeuNvOPrniny6erJlcc8c5zRKmJTMYRwvcbXuEQg9xgVehhtlODPGWGOMHOKfPpEjMvlqc4yWBPWq9/pkyPuViWGMhefxojSQORs2sGlqUdbjlecEEZ9q0zPZS7Q+oiIdljXp+Oa5FbG4mj/dg/MMdO/4Vbt/C+omKMzXX2cqQNpYgnPtTlSjHUlNvQ9m+FEUOo3xvCxe3tW8uPfg7n9Rj0Feu7G8xjhSpGMV5t8P4rXTtLt44f3VvaJ8wByzHqST3J4rudNvxeWkE+QplUPgH7oNfG4uv7eq5dD3qFL2cEi1deWswwxEj9/arVm/70GRSjMoDccN1GfrkfrUG2JU3Fg3z4B9D6UROEIjyOBj/P5Vzm9rmlvABUYBB/A1zvjKVfsDGQlQvJPp7/hWmbtMSDH72Prg89M1naskOqaRL8wIdCrfSnF6kWsjzfTdWlDMsXlPLG5O5XwjDPWt6xuJoY1CsVz0PmZ/WvL5NWh0zVnsBDLGscjIUeReGH06fjW/Z61eMGaJVKDgBW3Y/KvqaOCjCKstzxqmIbkdpdzzOx/ePn1zk5qut1PG5DSv7GuXTxBdNbmWa0O7HZvX/PetGHVGkiVmB3Z7MMgf1roVBroZupfqdJZ61cwgbZty/wAQzz+XarVvrkkn7wyNx09DXLC7VZSdioc7Rz+v0qRL2InY8O3I4Oe34VLw8H0BVZdzqZNZnLqc7VIz2/Gpn1d/JyJE92xxXKXE+xNyyKR69gKiE0nWN8E44J/zjvWTwsOxoq0+51P9sTBv9YjZ6fJRLq9xt/diIZ/vDoaw7e4Tywrna2MdRyaY8xJZVZQMZJJyfyrGWHh2NFVl3NddWuhgGTdkckL0pLbVb5GOZFlXsJAARWMty5l+TJwBjpj3q5FINo8rYfXcelJYen/KNVZdzyhLuyaXzAI1blgry5P54/SpFvbeR/lto2Q8YLDB/LrXDpqokmPlv8uecnBB9MCrE2o87RKybDyyscj8+9e1c4LHatfQRSIkEaLk5x1pzX0JnHluiKOdo7/jXEJq6o+Y5hL9WXkfzqb+0xuRguR9055x6YOaTsFjo9W1021q0sIVSv3GJ5z6+9dz4b1SS20SG4mZnnMQYgnAJxnc3+FeHarqZadZHQvAjDK4wfpXQaj42SPQJmRxu2YH+FfM53TbqRaR7WWtckkzrPD3ip9a8cxQvIZGikZsn7qKo5fHr0Ar0aTWoZZCiPgKSOvt/wDqr5g+FWvTReMW80fLdjaT6AZP9BXp+panJGwnhkHuv9a8WtHknynow95XN74gatcT31jZGYraR4mkUdCAepro9e1ieO4gvI8sFiG1QeCnHT3xk15bqNzeXtlcXzpvVbfYpz0+Uj+pqe78d28PhOwumKyS+QoZe4YDB/HitbXtYheZ0PivxdF/Y90qz7pXiZAAfUcV5roVhBDpYTaobAzgYOa52DWG1S9eNm2B5S645IHpj0rpDctHaJkjYehP8vWvr8mw/s6Tk92eDj6nNOyLlnaRGdRhyCMfWpdd0MajbrLbvslj5DBe1ZltNidZGbzE9GP3Tj17VftNTb7JNG2FfHADdcV6k0cKbMDTjcWd4sF1G3mZ2/dJ49q6C5naKI5jwmOp5J/zzUUF1bztzsecfxK2QB6Z65pxPnIY2mVVGfuqf/149anQoms7ggKzjCsOvp9auOHkC4VcsPlGP61lxtHt8qW4TO04I4/A4NaGmN55RR5itnh0fNZPcfQ0NNsTblrho1D9M44qpq14bF1urmTbFGwyB0Y+wq9dbWcpMzHC537wD05wPy6Vy3izbNp08Su7IUwAxyR+P1qZw5oNBB2kmd1oHiiO40hbZZUikv5CBk/cUnGfrivTtNv7WCJI7VyzIiJGucZ+UYz/AJ7V8s+A9PkvtThuJpXiWxlGVJ++w6fh3r3DSL6OGKS7R1Miodue1fDVoeynyn00HzxudZqPipZfHlrocLgQwjkZ6ybSf5GuiS/Q3DROwVww6n6YP618laX4xu5fiVZXfmEudQkdueDuwp/SvdNWvriV2uoZucYPPY4OfzFTUhyNFw1R0l3ryr40n0/cPntkLezAnB/Ims6fXX0u8kRpC0bNnaffrj/CvLfGXi1rXxTaXjx+VIRskcfxEDg/pVfxJ4sN5qNs1qxdJIzvHbPb/PpThSlOSiluKUlGLbG+NGn1vWW1jTBDI0QKOvVwB3x/Fjmrfh28uGmVJmjO1cO2ep9fSuWT+2NBvRdLIbiBz5m+J8Mvqfcf1rrFuo9RhW9srUCQjdMkZwze4H8xjmvt6MVCCgfN1XzScjrIFWUqzBJVYcEN09KnaFEClYlDHj7oNcnbayyW7xxFEVSd42kMPwH4VKNXcwB455Gj5zjqD6cggH6mr5GZnQRxTrI7Nb5YcZSNQAR71Il5GpZdkkRXjLqQPesc695MaYvnmJAwxTBI7k9AfwqUeIY54VWQRFgx5YgZH94+n/6qfI+w7nRx3VrLGBufHAweQfxp5ULkKuQRkEnI/wAa5mG5h2NcRlAc8eWxGePy/EZq7bamI4R5hBG3IJc8j24/zzWUodi1I1TKqqWYRo3QcEVEXnKF4VVmHT5T0qhNqKvlY5AM/eXILfTFNtblAAzuNpw2CuST2/nWbpsrmNAXRIEjRbmA547ir1pefKdoyM9qzZJkd9ina/cbCTj19qY9w4RVU7eOcCs3ApSsfNw1BBIeSF4zzUh1ASA7XZeOoJP9eayUXeRlgc+o70/YYzxwB7VXOyuVF5r52ZGYk++Tmp01HZb5VsDvmsbe2/c2cj+6cCnGZmVclRgnvQ5sfKi9PfTSKyRNhT14FZtzcmFNk2SPQHNXrUjcXVCUA5yetUr4xSMQyZwPxrCtTVVe8aU5uD0C31IafqkF5Hwu1VIHv/8ArrorjxNdPEFjYnLZzmuJeAGQsFO0U9rueM7EwVxgZFebUwUW0zsp4mUVY6fU/HGpR2zWaORHKpRlXseoNYEer3Em1Wid16soOBuPXHpnrVeCEzSmSQgk8kYzWnBB5cYZYyhB6100sJC1rGMq8r7l3Ry8N0Js7C3OCa6R3u5IGEXktkckYx+uDmuYjk5OMg/Wtq2mKxqPM4K44Y5r2aMlGPKjgqau446lJFEUmQLP03nk/gelSadqixDbMp4BGSGGR6e9Z99A28syhQRnGevpWe0jpJ1HbPtSc5Jgoqx0Ed5H9reSAEMRwuMfn+FblldxqCNwWRFwwPBB/wAK4mKSTzRKzRnJGNw4rqNJvF34byyGHAB4z6etVCepMojLv7RkSyeW8YyFcg9D0zWhpGoNGn+uBIADZPGO2Kju1WaHa2yF+ijnge471meXtDIsjLHj/VnIJ7fjTb1JsdILrfFJKkqjCEYUn73tzg1g3uqRrEcD58Fc5ycep546VKFf+zpURV3MOVV+XH0rl597Nibgg4Hpj605TsgjAqLqt1p+qLNBIwVicrnjJ712+l+LJY9FvmJO/ZsVT3JzXBX0Ks5K4P0FUo5ruN/9YxQcBa8PF4NVZcx6VDEOmrFrSpDb+Ire63cRyqx575ya9qk8cW1pJ5igSBlGRnivC3kK3TzMOGywAHQ4p0V/I+RtOemSelcdXAupJHRTxSgmd18V/EdrqXlRafCJC+JBj+E9xWFouqXVvLbvcIY4VHCsevv+FUrUN/rGXPJ3MOavz/vbYKu4ZJIOM44r0sPhIUkn1OSrXlO66HolrqFlrViYJV3Ap8jA8jPTisbTLqTTL5reRGk2thJFwMce3P4jB/KuQ0DWJdMvdrsQmOCwOM+uBXT3Vz9sTejnzM7wpPDKOuPX8a9BTTVzkcLHUayqtYDVLdJUYKWnVWHT+8D3PAyKyhr9uSokmuVBIBHmHOcex4/GotB1C4iCx+duG7LhsdDwOc4Ixnt2pPE+jW67r7Tdnlf8t4Qo/dkddvcCt4yujOyJRfW6ovl3MjR5ODsyVPHtz/8Aq4zTv7RkhmEtqzLuO93BXb7nHYVzKahdJL9nYkGTq2/bn36kA/SljvvnjYtbSnJbdt5b3J4OfyqeexXIdjFqyrv3tGwIDAYLFfqO44+tP/tLc0LNJGM/eBGAPfIJ/wAg1xI1No2BdiVU8qpY8Z6jkc81eXU5nJnVCTkZKKyn/eBH+eTQpi5TpZdZm85i86mEZ+ZSUGf8/nV3T9TWYhvOjBPIB4OB+HNcHHqyrLuuI35zvEZ2hvrx19/anTagYy08MbDnKoD+vGM8E0OaHyHozapHbHzlkUNj5toyScjuMmrK63M5w8rnHcL379K8+j1lbpRHseNF6EAcexG734NXoboId3n5OMHAzk8c8EAVF0yuVnnUeFjXO7j0NEhU4Jzn3pcqYvm4HY45qHfjIz19u1ciN2PjZcZfjFWEiVzlR/iarIQWGF/GtWxt+V2lM9OelAh/liG0+Xf7kDp7VkXKnzcqflx1xW5dsqQfxke5GKwZiq53dc/jSY0VZR8/fr9Kd9mWT8felGWYsfWrcb7RtHB9aixQQ28cO3hc4/Op/lBx0HoDTNzbh1yfwzQpIzuP4VoiGWIWjztYYz0J9amtWmEgVRvXsOxqqkgUkY57DpSwSHzGbeU5yOK1gyJI1LhS6sGj2kcEYOD/AIVkSQruK7SOfzrUiud8e2SUs496iuSjJt2suO44zWstSEVIgw+VpMfpWnp0jLOEiIGTwCu4VkN+7AXcCM/jVizlHmAlVC981kpWkW1dHVPMwdJk3s33d3QH8+/0rNnnm83zVWQ9eQflP0/zzVaS9maExKxwDkFuufrTIJ2JJaPOW4YnlT3/ADrVyuRYvJeSSrhgIyAPmzg47c9TWPqKx+blTuGeuasxO4mJXEgP9w8j3pl4wOSxG/HOev1pXGkZuFQ4LHHbjJ/Sk8vdzsLe2OgqWNvlCrsx+WKkik+Ta2WwOMN/nioZRSltN6nOSPYUW9rGikeW3I7nBq8X3oMoyn1xSRltxDE+x/pUcqHzEQByQrMOCOKT7RNjywxK+45q1ME2/d6njBqpII2HHIx+INDBEM8bSRZDDeDxnqPbNOsr6SLEbFwA2SC3T3xSyfuvlJO7vzjFVZVZzuJBx221m9Hcs6Kzv5S7PEoBbL5U4z3/AKHiun8P6hGHSKZN0cgC/KhwSe2OmOD/ACrz20uJ4XDLIyHaOny5OePpXQadcGQlt7ZYDftJGcjHTHsPxrppTMakDV8VaKtlMbizO+0csCBkhSR0PoOK5uRGVAqxOqjG5egyen6V3Xh7VDdL9m1BjJCy7HzxjsBntzWJ4i0UafMdokktmyyNjn3H1zW0knsRF20OYcPvMmSu3oxcfh9e1OtLx1m4LKSChVycH2Jz9akureMEqI5RzngCs+SNkYsjSMOM4BG6sXdGqL7yiaZm3McseMn5SPx7+tWhP5XyTS/eAO113DnpWZFJk4JZlB/izjkfkf51JhWAZd5Bc5VjngfrWTkUkXvOjVS6Kqtk9VAz9B7c1fTVJhCGh2hmOWw3NYSiUQjjeuc8dwc/nU8c3lLuZTuPBO7FJSY7GZJG6kDaRntml8tiRxj8atKpZQp4I9qd5ec5VQagZFBDu42nI7g1sWigRqqtsYjGT2/GqtvEzY2jP4VeeYRRYOMHp6mqWhNyhqMrNIyPtIHAOPSsycqT06+1Xrp1kYvuZsDjis6Q7lOMk1MikRqT5ny4x71PG23IYDH0xUSqcZ24NL97K9vripQydJFweF/E9KcjFtxxuPequxl+bqPapmEifeUgd88VSEyYnC9Cf5igOcbkYDsfWq8cjs4A4XoAfWjcwfAGD0PpVJ2JLcZV2+YgYHrUisQTuwD6iobZR5udme3Aq82JYtuzDDH0rdO6ItqZ8q/MzLkj3pqnDbs7fUetTTo+CDjkdjTYwq5MnzcVjLctFpLoeUY1x7kjGaW2dRuLHJOOveoCyNCWVcNnk9/yqOOTY5ZWJHfnmmmKxPPM6vsDsc9QpHA+lMdgwYqoJ+tTo6MMiMdPTkU2WPYgbGOOBmtLkmc/mGT93nI6qKlgZSS0ijJ7d6nMY3fMM59KTaqswwMjnn1pDSAlWyqMcj1pN3zbScqeWPeglcgFcE/zoZmGBtJGc8dqm4WHbuSGUEdxTHzgr5Y2HuDSnlshCPof6UhKuwB3Lj0ovoNIhl27yqsyn061X3FHJ3jP5VdaNQCQQwPqM1XlhX5urcZz/wDXrORaI7Y/vTu3kf3gcbR9a07KSWOL5fmHJBfGM59PxrIUkH5SD3wRVy0n/gYL+OTRB6ia0OksLqNV3K4i6ZwucdPx/wD1V1Vi0WoWT2l8p2EF12nlCTjI9K4SywsnmtvBU8sDgj6f4VqWF2rtEPMbCg4Cphjz/wDWrshIwkirq1hc6ffyRXBdlbmNz0x7/WqiRt9MjgEH6d67PVIoLzSZJGR1mgG9XKnlR7A5/wD1VyUl5Hkrk7cD7uPy59+c9qc7BFspPbPy0anacjaP/rGoWWcRsuFI64zyDV77QWxzx069qi3ZydwYjrxzj1rllY3RWaZllwYnTOOQ2SOP8f51aCRygOVkHGPu4BqneBiwUyAqvI6VZsplEIX5OOzcfyqBjFwduBj8atQxB48EEN6kVV8uRQHxtA7mprZ8S/NnkdTQkJmhbR/McKAVHU1Fqe50LfKFHQD0q5btbGM9Dx0I6n1qtesGwnG3uMU2yUYTvnMbKFb1FQhTk5wfcVckhDAsvJ96ruhRecLjvis2aIZwAeevYGlEZUhuRn170wsue3HfHWpFZfvcH68UIGAXdkljnt6UqtuwpJK9MjpSr85JU7VHrS5VPm4x064q0Jj1jBQK2OOp70MVY8tk9ulRSXbAAqu4jvx/OmiRny+05+tMRaSNegJJ9BVgeYIyUBOepznA96zHlkQhkOD6irkN1IAue4q4sloHV9vO765PFRxqWbbtYnvVktGAcR7if4s4pJBuXegwAOnQ1MxxIUGJtuCPXHUU/Yi5LYHT8jTGmQqMMd+fT9afEsjHa2Sp6fLSQyxakbCFAVh370twSELHknp2oWIKgbofXOc09iVUZjDMep7VaJaKUkm4qsiFR6+9N+Zt2Tkk4BwM1LL8zH5BkAcCo2UHqCpqgQiqF6sopQBjruxxz/nNNMkedrKd2O3SmhlP096hlD2LdVAXjmgfLgkjPfHepAh27jgUyRm6bMAcZxSAjmk53NxTOdoCuTk5+tWCoPQIV9SKjmj2g+WVx/KpYIrP33c88kU2Pl9uQw7Dt6UTeZsBbkH2/rVbzGX5TjHuOanYo3tNj3jMbEdypI4q5JuRRJGzQ98DOKy7CZJAV2gsCDnHJFdJaRC5gP3kyuFLZwCO2DXRB6GMty5oWqQlDFJIXcjIBGCMnoD3qpq2kRLcSSRs0gb51QDHXsDWUjm3ucsgOD0APGPpyK1f7USVFXzWZdp4J5BPfNXzq1mTZ3ujHa3Pljy1YDGMHqPeq5g2kR7Tng5xWvcyBjlWfPqSef61nXDODncevfmsXE1TMyV5FkY7Tgd8dKmsmeRTtkI+hxmluUTeGPHqQOCfwqGNFVN247c469fes2WjQt2MyscHbxgUQ7yhPO0eoqewjJUfIV4z6U+SB9oVee55q0QyO1k+c/vGVe4HFE8ocnBOSM59PrRJiNtrNnHcCq0kjKQF5/CpkNEchO47WGSfxqtOikZI3EdBUxDFvWmMFUYLHn061myyv5Ktht2COoApzLuYeg9asArsKooB/wA9aa0bxptbBJ5GKEBH5ibsbQ2OwpQm4jKg05RtwNoA9SKc8jDjg46Y71oiWMWMiM/INo70wNGp3I5Yj14xUqTSPlTH+WKGX5TlRz7VQip5zSuybFPqRwasQsuR/CPz5pqJGH3jg9qsLskTEeDjn3FSMliCuAQct19QalllBGfLAGPpVaL92dxXCngYqS4kQqrbl/nQ2IgkXa/DMQecYp8D7XAjzuPHr+dQbldvlG7rg9qbsOCoBxnrzSQ7F2S4YuqqRhe9WCcDBcY9u1V4I44kA3ZPenyMWUlcgj2rREsSTjHQnFRn5l+dxnPTFGWb7357f1pysig8j1P/ANarJ1ICsbNncT9aVpto27Me5707zoi+MOevah5fMZcKvHUgdazZRWMsnmbcELnr71Om/G5s49QaUMd24scAfdA5prO33Vx7cZpDQ/yVBDKWwfWlEYyFDYbvk1GGkZcOQMfmKRg27btz75oAbOpGScHtxVGYfNnBGT3qy+9enQ9QearyPIvHUdealjJ7XaMEqC2eK3tIa3RvnDKcYPzgbffFctFKpfDevNa2mzAMG3Z7Df0q6ciZo6240yCTG1tr7dynt9Krw6YIzxHuIJySeKnsruBVVgVK907jntWwslu0BkCueOTjoc966WkzG7RhTQbYu7e/b86zJIRuZWUDuM/5/wA4rorzY5MeAWx2FZV1bvtPl7juHVlrGSNEzKeJeFZQxBxt9ailt1jJJzye+Tn8qtSLNuJxgjgk0gmbHzMq845bHP1rJou5oWsOIenJ7U+ZORsC7uhz1rStrcNajbnHbHUVSnZ0c7Yz8p/iFCApTqsaMGycdMk5rNnkXcPlI9hxV29lDfejAz6dDWcy5LbQCPpUtjQxn6ZY+4z2qA4LZIIx0HWppsqwJwuKrlgcnnd2xUlEoJLZWnsC4GWxgVDHvYknge9TjGATQgYip6spBHfmjao4GPy60udoOAOfanA+qfhWiJZFlI+dtVZJ5GB2oce5rQmVSN20AdKr+TGxO3g+/SqEQRljzg8dqU7WYHofarGxowVzgEdKheMAg5H4VDKG7WUjkEehFNJJUr8uT2zipzyu00gjUkYAb1GKkCESNGpUKMehp0Vw7AjYfl5z7d6cyKVOVGB60kUSh92fcfWmhFyLGwtuVfYHrTJXYthSQp9KREUr7dsCnrEij52x6CtYiIR/rDlm6cCpNqspLLu+tSBkB2rH16tQflBKqM+/GKoQ5YY9gbjPpTZ/lQlcjNSIy7SzLg7fzNV3ZyxwFI/WpkA1ZCOuCfQ0vm7yfujPoKRtmMr1757UL5Z4bHXp6VDKJWVdu7hfbHBqOVWUjPQ9OOKe3IO1sg+vamGQKCcA/jQgZE4YKcn6Zqo2S3I4zVqWTuVFUnkADMRiiQrkUihTxxVmybyxkNgZ9OM1SeYDI6gmpLeT96GBOzuB0qVoNnU6ZKSEXJZT6noa6CG5CqgWchmH3RkYri9PuJNwaNlAxyfXGOv51v2sj+UWLrgEDPcdeK6oyMpI25Hjdkjkkzz0xkfh7VUm2RIxyGLHuKEtJpLVWO7d6E4JHqMdKJ42QA/LsBwAynp+PeiQkY9wWkbPG4H8jVN4JJHKsGbvxW00kJIbcQc8gDnP4dqga4TJ2QnOTknkfrWLRoma1qfJJQbh/dWodWO8bkUp/eFWZAcKRu5x36fjVaXPAYMT15GazuWYt2WyqDP4nvTfJYJyTkjBz2q3d3SKcFc8de4rLu7hmXbxnvjrUsaK9wh85gCDg9TTY9qAnAJHvSqAQe5qLkn7238KBlkfMBT1jZgW2cVFG0asMseB39alEqMCokPFAMftUJ94+/FBZRgLgCot5GCCff3pjySZ+U/pVogllbc4Xb074o52k5FHzBTuzn3qLd1XJqgHAcbmBz3xTS0ZHoaXdnp09aYeRgDkVI0NyN2Bx6Zp+SuTtHNQyHaRkEGpOq9SKgY2ZiRnZgexpImDAbs8elO3Lg7lyBRGUB64GeQDzVIRLC2AVVdq56nrU6xYG7364zUcb/Kq7Qee9TfvmIVSoHsMVtHYhjW++dvHHUU0gYGW+X3qXZucrnPHaq10jNJtUE/hTAcWXO0MvXoDQy47AD1qNYSv3gd3epC4CYYE1IxjxxlQFYhvUHrSbcgeuODinqy8dCc8YNI0mGxx+HXNQxjB8rj09aYyKzkgHHpnrUhkbJ4478VG5B5Vv0oAhmxxtUjA5zVdopCnQY9/Srijk9AfX1pGX5G2jJz0p2EZjW/y5GAc96ailH9PXFXX3D71UpOp+Td7VAy5bSEYPCkn866GwugET9zjJGN2MZxXK20g3AYwenI/rWnA52qfNOc8qT+v6VcJWE1c6pL5niQKBFtPXH3ue47U2Z1jILNJIeo3ZOPwrNsJIgVw4f5SCvPf/wDVV6eSFUVmLbhxlumf54rZ6mdrDPM8yT5UVFH3iAefwpygsT029sA81IQo3FdzjGQo5GT70193lrjEfvnr+tZstGqJg1qCvA/nVO+Zo4jyFOOmaQNtLRlgeenWqN26s23J6ViaGZcM7NuL9feq4HzHue5NWJ2wCRwvuarTDcgbcQT1FIAPLHsPrUe3JyTx70buenHoKX5uoXAoGO2hkPGfpQsa7hjA96AxzjipB78UXEC4UngZ96VmwAV4NOyrR9MH1xUQjO8spBPvViH7+PmPGKcpB6c+9RyRknJ4wOmaejgR7cgHNMQSKnPBye+ajKFFDZLCpQyk7W/MmkO0AjIz9aQ0RE7lJYYzTIzj5eMVKykr61Xk3IwyMelZsolG3kHOPSpEK7TtXkdqZFlhU2cLyvQ8kdaaYmggGW4G3OO+avRpwfl59f8AD2qBUZhhcYxnPrVtBsAHBI74raLM2ROuOGIU55xUTbVbr+Ip8n7zLFsfSoWUKo3ckmqYAdrKcsTxTCgY/L+AzSS4Gdq5PoKhZeBwwPtUjsOPT7vPoDSKnz/MCD7mlOMAr+WKjVwTzUsY/kPzx/Omnr1+tIxzwuOlMIkLHLYFAEgZcYYjH5VE7qFHlcmlZQ3+syB79aYq4+VcHHBzVJCGSOHYrwG6cjg1TdCpyoCtnsa0Hj3cFPxBqCaMcsuDjsRUyQ0RQkMQDgHHep1z0J3cYGBVbhWGMqc/lVmNjx65455qExsu2sxXceenXOOKvxzxyQ7tgZ88k8g+lZJPzhsseRk9sVoQSAx4WPJA4Ibit4siSNQ5+yjawXjAQA/N9T2qvLHMqD/SNg7AnP8AT9abFPeIFXEe1uuBjH+fb1qSZuB5gCD0UlufzqRFguZZtxwMnoKpXvmB2zle+BV0lOAvB78k1RviCf4jxnrWLNrFOQgAnIJPXPNVM4O7HPuKsHgc8/WmcNnIzSAr4PcH8aDvXkdPSrSJ3wSfamspJxtwPTNAEKMW+Ug5707ay59PbvUixjB4+hpyrjg8D3oAhVuM5GffipkPG6mMo/hIx6daVFOcDIzVolj2GQGI+X9abtUDDD6U7aMc9ulNMjDrkj35qhDHX5sgfpxSbc/eGfrTmk+bHrSg8c8UmAn3QMMPoKhYM2W6/jUhGGP+RTWyFNQyhkTMB8ucip4ZPmGcA+9QoxLDPBqwqrzlefWpTGy1ZndIMYI68d6vSkrF8vc8561W09VjyuCDj8KlnfdEQ7knd90mt4mbKznn5Wz9KiaQn7ynI9Kdg+uPeo3Tn72ee1W0IYT1+UqaRpVz/hT3XqKrvGVNQyiUkkcE1EcZHJozlepFM3kH73H0pASDarg5496V25xjvTOSTyaexHGMmkAnylh8pI9adIFAxtx6U1SuTxn8KAob1BNWmJj4l3YyuPY025hXblcj1z0qwoCgcnjtUcv3sdKGCMqdWU5zk+xp0THcO2etSzLkngj61AqnceOP5VjsUX42ZlG0c9+OtTxSSKDtRSMYyevWqMUiqp5OM9KuwMA/zOoyQu7sK0TE0aMbM0Wx3xyGXgdfb9aVI/OGD0A4+XP69aZEpHl7vmI5x2x7VKDEIwWlZeeNq5qlqSIZ3JbBAFVrh2cFV59SKsTLhvlUZx3qCUSYG5lX2rA1KYU5wRml28feOe1T4yvf60ySPGOaAECjaOcmmt+dAPajzUJ4yaQAPbOKaTz3pjvknHH1phP+1n2oAeev3sCnbjs4Yn3qE/r7GpPm2gcVaESB8rgg5/Oo2bb95T9KArA9sU4rznrVCGoqM3cZp8sirxzmk8vn7wzQUbb82DQwEaWL0PvSPJDIvy8NUbR8cDIpoTbjIFQxjjt9jVqM7lx04qo3X0qaBh3H6VCGWLWdlynO79KnLfMC2TnrxUK/KA3ABpWm53AbiO4FbxZDFYqxPOKB9PyqJRJtyeKlRGJ5/wD1Vo2IHZCvymoHK59qmaPAzjoaiZcrg49qgZC23PbHpUbBeQOPwp8vHamd6kY9F496MHBxTRwaUN16UXAcOg9c04Z65z+NNRcnsKXaQdueKYiTkLuOeevNNdj1x2pVXa3OQCKaxYdOaYiE85XselV3jwc5IPfFWJgGIbGDUEgPrx1zWbLEG4jrmrMCqVK/Nz3qsh44qzF8ozux9RxSTAshWKqRIRgHAPQfjWi2xoU8yYRv329/yqioaSPy2K5/ve1WYS0MYUMzA88VomSyV2ZmbcSeRVWX/WD60UVkyxcAMcCmXR+UH3oopAUmJz1p/TOOKKKTAR/uVGaKKpAw70o6/jRRViLJ+7Tk5R89hRRTAco4FMb7wFFFACIB5YqM/eNFFQwIpOSfrRATuNFFR1GWF525561bskUEkDkCiitokMfKPmPsaB+FFFaCI1AJOfWoZPvKO2aKKljRWYc4pn8dFFSyhZPuL9aT0oopAWF/1Y+lGMt+FFFUiRx/nRGAX5ooqkIhnA349zVd+poorORYwDpU0ZynNFFQtx9C7bKpHTtWlZxoyDcoPFFFadCT/9k="/>
          <p:cNvSpPr>
            <a:spLocks noChangeAspect="1" noChangeArrowheads="1"/>
          </p:cNvSpPr>
          <p:nvPr/>
        </p:nvSpPr>
        <p:spPr bwMode="auto">
          <a:xfrm>
            <a:off x="21272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pic>
        <p:nvPicPr>
          <p:cNvPr id="3074" name="Picture 2" descr="Female hands hold a muzzle and a toothbrush. Woman brushing teeth a golden retriever dog with toothbrush at home. Pets dental hygiene concept"/>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40387" y="1768157"/>
            <a:ext cx="3796919" cy="266450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7748855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712E6960-69E4-45CA-84AC-463E0D736E13}"/>
              </a:ext>
            </a:extLst>
          </p:cNvPr>
          <p:cNvSpPr>
            <a:spLocks noGrp="1"/>
          </p:cNvSpPr>
          <p:nvPr>
            <p:ph type="title"/>
          </p:nvPr>
        </p:nvSpPr>
        <p:spPr/>
        <p:txBody>
          <a:bodyPr/>
          <a:lstStyle/>
          <a:p>
            <a:r>
              <a:rPr lang="en-CA" dirty="0" smtClean="0"/>
              <a:t>Grooming Handling</a:t>
            </a:r>
            <a:endParaRPr lang="en-CA" dirty="0"/>
          </a:p>
        </p:txBody>
      </p:sp>
      <p:sp>
        <p:nvSpPr>
          <p:cNvPr id="4" name="Content Placeholder 3">
            <a:extLst>
              <a:ext uri="{FF2B5EF4-FFF2-40B4-BE49-F238E27FC236}">
                <a16:creationId xmlns:a16="http://schemas.microsoft.com/office/drawing/2014/main" id="{009FD76F-A38C-494F-A3AD-477A35FC3785}"/>
              </a:ext>
            </a:extLst>
          </p:cNvPr>
          <p:cNvSpPr>
            <a:spLocks noGrp="1"/>
          </p:cNvSpPr>
          <p:nvPr>
            <p:ph idx="1"/>
          </p:nvPr>
        </p:nvSpPr>
        <p:spPr>
          <a:xfrm>
            <a:off x="925285" y="1503408"/>
            <a:ext cx="5597435" cy="4351338"/>
          </a:xfrm>
        </p:spPr>
        <p:txBody>
          <a:bodyPr>
            <a:normAutofit/>
          </a:bodyPr>
          <a:lstStyle/>
          <a:p>
            <a:pPr fontAlgn="base"/>
            <a:r>
              <a:rPr lang="en-US" dirty="0" smtClean="0"/>
              <a:t>Brushing:</a:t>
            </a:r>
          </a:p>
          <a:p>
            <a:pPr lvl="1" fontAlgn="base"/>
            <a:r>
              <a:rPr lang="en-CA" dirty="0"/>
              <a:t>Labs can be brushed a few times a week</a:t>
            </a:r>
            <a:r>
              <a:rPr lang="en-US" dirty="0" smtClean="0"/>
              <a:t>​​</a:t>
            </a:r>
          </a:p>
          <a:p>
            <a:pPr lvl="1" fontAlgn="base"/>
            <a:r>
              <a:rPr lang="en-US" dirty="0" smtClean="0"/>
              <a:t>Poodles should be brushed daily</a:t>
            </a:r>
            <a:endParaRPr lang="en-US" dirty="0"/>
          </a:p>
          <a:p>
            <a:pPr lvl="1" fontAlgn="base"/>
            <a:r>
              <a:rPr lang="en-CA" dirty="0"/>
              <a:t>Matted fur tends to occur behind the ears, under the tail, around the groin and under the arms</a:t>
            </a:r>
            <a:endParaRPr lang="en-US" dirty="0"/>
          </a:p>
          <a:p>
            <a:pPr fontAlgn="base"/>
            <a:endParaRPr lang="en-CA" dirty="0"/>
          </a:p>
        </p:txBody>
      </p:sp>
      <p:sp>
        <p:nvSpPr>
          <p:cNvPr id="2" name="AutoShape 2" descr="data:image/jpg;base64,%20/9j/4AAQSkZJRgABAQEAYABgAAD/2wBDAAUDBAQEAwUEBAQFBQUGBwwIBwcHBw8LCwkMEQ8SEhEPERETFhwXExQaFRERGCEYGh0dHx8fExciJCIeJBweHx7/2wBDAQUFBQcGBw4ICA4eFBEUHh4eHh4eHh4eHh4eHh4eHh4eHh4eHh4eHh4eHh4eHh4eHh4eHh4eHh4eHh4eHh4eHh7/wAARCAGTAS4DASIAAhEBAxEB/8QAHwAAAQUBAQEBAQEAAAAAAAAAAAECAwQFBgcICQoL/8QAtRAAAgEDAwIEAwUFBAQAAAF9AQIDAAQRBRIhMUEGE1FhByJxFDKBkaEII0KxwRVS0fAkM2JyggkKFhcYGRolJicoKSo0NTY3ODk6Q0RFRkdISUpTVFVWV1hZWmNkZWZnaGlqc3R1dnd4eXqDhIWGh4iJipKTlJWWl5iZmqKjpKWmp6ipqrKztLW2t7i5usLDxMXGx8jJytLT1NXW19jZ2uHi4+Tl5ufo6erx8vP09fb3+Pn6/8QAHwEAAwEBAQEBAQEBAQAAAAAAAAECAwQFBgcICQoL/8QAtREAAgECBAQDBAcFBAQAAQJ3AAECAxEEBSExBhJBUQdhcRMiMoEIFEKRobHBCSMzUvAVYnLRChYkNOEl8RcYGRomJygpKjU2Nzg5OkNERUZHSElKU1RVVldYWVpjZGVmZ2hpanN0dXZ3eHl6goOEhYaHiImKkpOUlZaXmJmaoqOkpaanqKmqsrO0tba3uLm6wsPExcbHyMnK0tPU1dbX2Nna4uPk5ebn6Onq8vP09fb3+Pn6/9oADAMBAAIRAxEAPwD2mmnrS54oFfGo90MUhpcUpoAZS4pcfSjFJgGMU5aQdacBQgY9On4U6L7opE60qdPxrREjsUtAp3arENNIacaTFIBuKMUpFFJjEFOWkpy0rDuOAz3xTxSLTq0RDCiiimIQ/wCeKQ9P/r06mmkNCHpTadimmpZQUo6U2nCkgY8UopBS1oiWHajFFFAhjdaaae1MPWkxjTUZ9OtSGmNWbKQlKoB6im04f5xSQyoG4+4//fNKG5+4/wCVSbm/vGmyM5Q/MfWpQBlv7rflRub+435U+OVyincelL5j/wB40DI8t/cb8qMt/cb8ql8yT+8aTzH/ALxpMCPLf883/KlDN/zyf8qkEsmfvGniaT++aEAxGbcD5Tn8KkJbJ/dPj6U9ZpM/fNSC4kxyc/hWqIZEN2P9XJ/3zR82P9W//fNTCeT++acJ5R/FVAV8t/zzf/vmjLf883/75qx9ol/vfpSfaJf7/wClDArFj/cf/vmk3f7L/wDfNW/tMv8Aez+FNNxL/ez+FSMr78D7rflQJf8AZk/75qyLiX+8PypEuJQxw36UAQib/pnJ/wB807zh/wA85f8AvmrK3E3979KeLiT1Gf8AdFaJElP7Qv8Azzk/75o+0J/df8qu/aJP9n/vkU0zyf7P/fIpiKRukH8Mh/4DSG6j/uS/98VeFxJ/sH/gIprTyE/w/wDfIpNDKYuUJHyyDPcrxTGuFXqkn4Lmrpnk/wBn/vkUfaZunyf98ioaGigLlP7kv/fBp4uY/wC7IP8AgBq59ol/2P8AvgUouXx92M/VBSSBsqfaY+yyH6IaT7ZH3WQfVDV5Lhl4VYx/wAU/7U+PuRf98CrQmygLuEjgvn02Gm/a4v7rj6rWj9pbP+ri/wC+KRrlv+ecP/fAqrEmc15B/eP/AHyaT7ZB/eP5Gr7XH/TGE/8AAKjE/X9zEc/7PSpZRRa6h/vE/gaYbuD+83/fJq+Zz/zzi/74FNM//TGL/vms2UmZ5vIP7zf98mgXkPq3/fJq95w/54xf980vnL/z7w/lS1HcqLSjrSCl70kBHF9zHoafTQMO6++RTsUgF7UlLikoYxRThTQOactKID1p46e9MWpBWqIYopaBRVIQUhpaO9DGNopaCKljCkX75pRVqxs5JpCx4TuTTSbBkcSszbVUk+1a1ro8kqBpG8vPaoY5oIf3ceN4OCa2La6zGAeuK6acF1MZt9BkWi2aj59z++cUyfSLVgAm9MD1q19oJ4HFOWQj5sZ4ro5I9jG8jGbRLjd8kiFfU8VVutNurdSzKGUd15ro/NwfmNOyHHHFQ6MWUqkkcbTDWtq1hiUyQjk9VrKIIJB4Ncc4uLszoi7jeaUUUoFShscKcaQCirRIUGikNUAx+hxxTQMD1p0g6A9KavSoYIQ0w089aY1Qy0MNKtBoFSAwUuKBTqlDZG3+uB9RS0OPut3zilxTEJRWlpUELHzJFDY6A1uLHbyIR5UbDHTbW8cO5K9yXUSOSpy1p6np6rmW2B2/xJ/hWcorGcHB2ZSaaHLTxSKKcBVRExcUYp2KKskbSU880mKTGNNIaWkNSNFe9v7TTbWW8vHCQQqXcnsBXn0H7Q/hG+1I6VZtKHztQkYDH2qp+0bd6n/whMun6bGT9pYLOwBysffHvXk3wG+Fb+J9YGqXixJp9vICCB824EHA9OO9dVCEeRykwle60PpXQ76e7nEvzN5mDXZWrMsfzcGodN0e002ECFPmx1NLcmQjao61MbxQSaZetZdx3Z47VNLdRpwW5rLab7PCWPUL0rmbvxBGk7eY+3nqa257Gfs7nYvfLuxuwPepY52K5DZ9q84g8Ri4vfLTG0Hgk9a7LRLkzr8+encVUZXFKFkaryRyL1wwrP1C33rvXAb19aTVla3lWZNwBODg8U9LuNoQpb5fX0qakeYI6GTThU95FtbzE+6ahFcdrM1FFKKT6GlH1qkSFJSmmmgSG96aRxT8c+lNNDGRmmGntTT1rNloYaVaDQKkBFpwoTnGOau22nTyjc37tfVutEISlsgbSKLqzL8oyc9KuQWe1PNuTsTrt7mp7hrfS13kh89WPY1zupaheahKYbQHHdj0FdUaCirzMnNvRFwahHHdyJGfk3HbitG1vi3AJxXIQwSWtw8MknmFTnd9a1YruC2TzJ544kHUuwAraErrQlo6u3k3DmsLX72zsb5Yzkb13Nt52msc+PNFaFhplwt9KCVBiYbdw7ZrHe01q11OBdQjluv7QBmjldccE9PoKzxGxcNztIWWSNZEIZWGQR3FSgVFaQ+TbxxjooxU4rkRbFxRiloxVkjSKQin4pMc0FEeOaZJhRmpitRatf6VoenSalq11HDBGMkuevt7n2ojFtgQ3mkrrFt5UlvHsPRpBnHuK0fD+kafo1qLe3REA5JAAyT1JryDxl8X1kb7PpbPBCeku3IPHt0rG0P4kXrXSrLfeahOCCeauUXHWxrGm5I+jTcI3yhgQPSm7VYluPpXI+F9X+2W6SBhg11tuVkQYNbQ95GMlYqXygqTkdK8V+M2pL4f0yW9jb5y+FBH517dfKNjKuA1eAftG2N1f6fDYRZXzXPzA559KuyurlQb6HkOn/Ga+tNVjjg02W9w2SsaZJA64FfSHwn+Imn+MdFW/wBOuF3xNtngI2vG3ow/kR1r4y8cW99p9xALezntUhiVMqpUgjrkj61H8P8AxRqXhfxTb6rp0zJ5x2TopO11J/iFd8sPDlvE5lVk3aR+jklxFe2I5BDCsMTGN9v3TnBHrWP4J1ttQ0a3m3f61A2PSr9/uaWQccjI9q4nqWlZ2NqxZp4iu1tvY9RUbpsbBFY2kXyJLJExnWRTyqdfqB3rqZ2t2gQkE5H3uhBrGpTvqUmUBS0Ec8ZxS4rFDGmkP0p5ppFAEbLznOKa1SEHB70xhSBEZph9akNMIqGWhhoFKRQBUAbFvFbWkYZiGf8AvGqd9qwXOGrGvNSZshWpdO024vmEs2Ui9T3r1VaC0ObVsiuLhr2ULJJti9+9Q6l/aMNqkekfZkk8wb/MBxt7ke9dSljCsYQRrtFOFlDgDyxiuOoqkpXNouKR4zrC69YaxPJqsxuYWZPJmRSAR3zjpVrxZ4bbxH4eiEU0dkZSdk28k5HfHWvWzYW7f8slpP7Ntf8Anio+lCc10DQ8p+FXhP8A4RBJ1EkF15pVhNcxhjG4/ijB6HnvXo018txL5s9wJHxjcxrQXTbfGPKXFSDTLXb/AKlaift6mjY7wTuZi3UH/PVPzp63dvnHnJn61oDR7E8+QKU6HYMObcfnSVGoDnEoC6t8486P/vqnC4hPSRD/AMCFXF8P6evSClbw/p7dYT+FX7Gp2FzxKQnj/wCeifnQJoz/AMtF/OrJ8O6fjHlP/wB9VFP4f0+KMyGN1AHdqXsqnYfPERHXO7IIAz9a+Q/2kvHdxq3jI6ba3m/TrQlY1Q/K8g+8fz4/CvpfxNq0On2MqwtgIpGB2BHWvgXxTKg1W+lkVxcee4wTx1POK9HCUe5jUnY6PS/GAswEuCGQn7p5Hua2YNas764Eln8jMMRlOCG968mm3SN6nFdL4Knjt7qJ5pii/wAQIPGO4rsqUko3ClWblZ7H1d8FfFTTaMqXC/vUfa2fWvabDUW2xkj5X7Zr4++EUkz+KZZkklW0dv3aEnk+p9zX074fZpFCOWdO248g1584csrI1T5lc6fUrrCH5uR+eK5nXdLh1iBjKikxEOD7irGsXhQRh/vqdh9/Sl0mYMCrMCGUj/Cs9G7DV0ro43U/BmkXkoiuoo8sPlfHUehrk/EPwh0eVA8cRVg2cKBg/lXomvGYhfKk2Mp5GM/571ReaZYwXlBY9SD/AErTbYFJjfC8LaPawWuPkRQo5z0rpbyTzIknQ44wa5g7twO75T1rX0+72Qqsy7lC7X+nrUIT1KF74i0/7dbaVqay2l1IxFtPjEcrD+HPY+xrqdMvHkh+yFjJIOWB6ge9cB8Q7OG91DQBGDLFLfCFx2UkfKfrjIr0XTEhttRkeMD5lw3PfH/1qU20NLQ0FPG05yKdmqbQSahe/Z4rqS1IOCy4P86nk8NX+Pl1ufPugrn5Z391XE7Ldkh6UhIxnNQDwvqQHza5IT/uUp8N6pj/AJDR/wCBR5o5an8oXj3HAjHWmll/vCqtz4V1R5Ay6wU9guBUbeF9YyG/tkcdf3Y/wqOWp/KNcvctllyeRxTGYdaqDwzrigga0pGTjMY6enSnroGuBV3atETnnEQ/wqXGf8pa5e5MSKA1QP4f1nB/4mifXyxTJNB8QfwanbN7NFjH5VKjP+Vh7vc0NM0ezt8S3TGeT0H3R/jWx50CjCxnHYZqoM0V61jkuWGuVz8sYFRtdN/dUVC1RtUtAmWPtj+i/lS/bJP9n8qpk03dU2K1L63j+gqaO6ViAxK+4rLElPV6EDZrfv5P9Rcxv7Hg0yRtTi6xkj1HNUEY/SrUF5cR/dkJHoeRWiIY1tRul4bg+4pP7Snx94VeXUI5BtuLdWHqBTvs+l3HIxG31xVcpNzP/tOf2rP1zVZPsLJK21WOMitmfRVwWinHsCK89+Kt1LoumYkZVbG4d6yqXSNKdmzy74z+IZoLJ7a0n+Zl5boTXy1r6yTXEkrBncnk16l4z15tVmk844VRlRnnk8Vw7wWzyK3nopJ5z9a76K5UZ1NWckIZRMOMMDwa73whZpc7Hvv37kY5HA9q52/tXjun+VsZ9MZruPhqsi3KsyFgD1I4/wA+9XUm7Ewj7x7L4M0rR4JLCSKKSB1iLDA4b6+9eqaRGsMfmBnU44NeeeFZZ3ito3kjmj5+bHzE9j9K7TT7m+h/d3UIaIjllz8p9hXmSbbOzZBrupSTSrG6gMGwQParOn3QSPzOoDciqGpQmW4DKNzKO45NVhdrbuY3UgNWUU+Yb2Ny6eOZmjkYZYZRs1ky2Tq25nHBzg+lN+0iSMhW49arPehflZuO565raxDZbnaPbleo96SS9W3Cs5UK6MOe9ZM9wzybh93vWT4j1SGHTWy2SuTUMpI0fAV//a3iW6Mm5oNPBlcn7u7kJ+PX8q7W2v5YyQpVT99ieT16VwnwvQ2/hJ7hlw2oTtMSeCVHA/kfzro3m3SJFxlnGTnt1J/Ss5bmiOvsbopeLPGOSQW+nauoj1aVkDBUI6ciuCguI44gFbg85PXOa6DRbhbizVtvPc+pq6UrSsY1VdXN7+1Zsf6tPypDq0v/ADzT8qoEU012HOXzqkn/ADzSozq0u4/u0/KqTCm7e9ZsaLzarJ/zzT8qYdUk/wCeSVRYU1hzUspF46m3/PNaUak2P9WtZ+KAOKSAvikbpSZpC1WIRqifrTmaonapYDGpjUpamE1DLQFqcrHNR1InWgGWIyTU6VBHViOtIkMeBRThSla1ENWWSM5SRh+Ncb8VPDt14o0zbDIBcAEZPQiuyK00pWclccXZnx54/wDhlfaDPbfaX81pFLOyn5c9gPwrzrU9HXcUK7HU19xePNB/tjTgFhEjoc7fUV4V4t8ErJv2W7RyjsVwQaUcQ4u0jRQUloeJwW4nj+y3SjzgcJJnr6Cuq8JRy2soijb5gAXVh8u3OM1S1Xw3qFlP0YqOSSKXRZJY7iP7UZGVcFwpxkdj/jW7mpx0EoOMtT2Hw/Da+dK8MzQSJ+6XHRfbHsa7nS7rV4GHyx3MORjb1Ix3rznwxdW2o28cL7o5Au7eD1HQE13OhQukCj7WzhOnoa5HozVnXxI95iRo9jFeAK5XxJbyxStuUqRyDXU6fO6rz0zWP4umF1lRtypHNUokOTucc9/cQrxnHftRb3DTndjketW7mzhNvtLbiaihtUhQMj/UE0DuRm4ZkddzKAMgY5zXH+IpJbydbUOdrsM9ua6O8uIUkfIYMO+eKy9HEVz4jhuJDuSFvMxjgkdBUPTU1id2PLsbG2tEVVS3hVMD1AqvbzxNIssrHAY8H1pl5IHTczAEklvasVbpPNHzjyyeOf1rFMpK50V/qxVQFzg/dA6sTXX+BL7ey2J3BhGWIP4HP615PeaokNwszc+WPkA557V6f8NdN1CW4/4SG8YRwzQeXBBtwccZY/lSp3dRWFUilDU7ftTSKkxSEV6JwkbUwipDTT3qGMiIppHNSmmHrUMpDDQopTSr0pIZNmmk8U3NNzxVEsHNRMTUh6UwrSYEJpKl2UojqWURVIg5pwjpwXFILkkYqwnQVDGKnStIkslWlxQKWtSRDSYp9GKljImFZWsRW5ifzYUcnpkVsPwM1z+uzfKdvHFc9Z2RpDc818V6fprFt1uoGfSuJuvDWm3kTSWpMTBsHcOld34gPmbweetcHeXUljclowDydwJ4IrjpylfQ61sRwaPPaXCSxyeWV4yv3W/zzXVadqS2YEVxPGp65B9uK45vFLrKsJtx5fWUeg9quJ/Yl86XKySCYjIjIPBrrV3uZs7K48TOJBb2pzuGNx6CsvXNYXITzDlyGGB14rKu18xYwgIUAqQO59zVlNOFzKpb5dg29OMD0rRaGdkJ/aE8i/KpDf3ieDULTXDnmYhumN1bEdtbgbQqtj3q5DYB4ydi7Pc44p3FdI5F7Wa5c5ZyueSc4qOEpHrVtawlUjH3m6bua0dc1CNXNpZbZGH32B+VR6D1rnZrW9XVLeZFdlbKk479s1jUd0b09zoPEevL5bWtqfmL4ZvaoPDuha/4hukisbSbyFGDK42oPxrp/Aeg6abyOa+j8+UtkswyF+gr3qy0+3a0jNqyhCPl2rgY+lZ04c+g51lT2R5x4Q+G+n6WyXWqMt7d8EAj5E+g/rXeIqooVVCqBgAdquSWMy8gBh7VA8Ui/eUiu2nBQ2OOc3N3ZHSU6mnrVkDWph6GnmmnpUsYw0w9akNMNZsaGYpRS4oAqRkY6Cg9aUUEc1YhtOApMU4dKGACnCm0ZqWNDxinAVHmnoalDJVUVKgqJDUqVpElklKKQU6tLkhRQKDxUtjK962yFua5HXJzsODW/q9wF4ri9Zn3Kwz0rjqyubwVjm9Wk3MQDXH6tatI7E4Cmujv51DnNZd2vnKc9fbtWMFY3RxOp2bHLK3IPBHFV7S4liHlyAk+o9a6G8hG4jDE/Ss57EmQHbt+h5rrjLQllmw1x4pY0lVpQevH3ff3rsdHurW6iBikBGD34NcLJYuicZ5/OrWgyT2Mk20naVChOxJIBP61V0S0d9sgto3nkdAigHg561g6prT6o3kWXmwwfdHH3j3P0ovnvLofY7eMglNpI5AIbP48VpaL4dvEcPOVBYHOBzik2JLuZmmaSWIDDJHBNbsGmvkKo+WtqLTHSFc9QeoHWtW0035s7QARmoauVzGbo1rJE4IGCOa9L8K38y2xjb7vDAH9a54WiCA7QAwGR9a6DSYVWzhZVwQORRTi1Iym7o6CO+jP3kZfpU4khkHDKfY1kUtdiOdo05LWF/4cfSqkunrzsb86iSWRPuuR+NTLeyfxqGpiKc1pMn8OR7VXZWHVSK2FuoW6kqaUiOQfwPUtFGGaYa1prOJuxU1UksmH3WBrNopFPtSrTpIZE4ZTTRUjZGKD1pq041Qgo7UlJQwFJpM0lNqGMkBqRGqAVIlIbLKdamSq8dWErREskApwpFp+D6YqriCorhtsZ7GnyyLENzHjuRWbql0rQN5bkHHBFRKWhUUYWtT7dytzXF6vcSRktyV/Orusaz+/aG5YDB4kWsO9ugRgsGBHBHeuJu7OhIyLxhI3mJyKqh9zD060+5JVzs6dx61VVvmwOvamjQleAODyQPQVE9nLwEhdiegGDV+3T51br8vA9627SJHhDSYXj71WiW7HNRadcf8ALWIRjvlgKt2KWvmqotxIc9V6D6mughtNOcEpb+YP4pG6H6etI02nxsIFVsjosaE4/LpVIi5dsre3E2xNquR1z/Wt2GS3UEQbWwMGQ9K5pJf+WcVq4U9S3GfwqV7pYQFknAHVYo+Tn39apOxLR1W6FoQMg5HyipVkWNcnHCgGsLTpHV0kaM+ZJwit/CO7H39q1UUqYnYbgxO8HqTiquKxb3SOI+MBsZxXT6f/AKgD0rl9Mv7a5Ux7ZI5EIzFIu0gf1rp9LcPASPWiGrIlsWqUiloroRmxppD0p9NPWmIjNNyQeOKeaYaGMctzMv8AFn61It2D99MfSqzCmms2UXhJE/Rh9DSNBG3VB+FUKekjqPlYipuMoilojZXGVIIpdvemhDTSClNJQwA9abSmkqWMUVInWo1qVKkZNHViOq6Vds043t0+lXexJICI16HPrmqV3dHBwQfzq1dTBV4UfjWDfyNkkvk9gFrF3bNklYj1G6ZVO0lWx26Vyd3roEzQiVVf+JSat6lfRo7KZm3fxKMED/CvMdfvGbWJmt5M7jjjr75qlECbx687Kb6ylBkj5dCeHWuf0zWzJbLuLeUwGM9UJq3qskz6fKeSXGPwrlYglvc+Sf8AUuvQ/rVqmmg5jqvtkbLnzAfQ+tRTybkDR5DA5JrAt3Knyt/CHcN3pVyG4k85vmzkdBUunYtSN/TL9lKpJtLZ9M7q6QSeeYi8tuoX+FmBA/Ad64UqwwFyTV7Tnkt5vMUg7sqwYZHNJwJcj0Oy8uRRuzKMcAHANaK2UTIrbAhx9wHgVx1vfXJhHkSJE4HVetNt5tSu71Lf7TKzsRjJ6k9KVrEnXyabFKfK84ySkcRxnAHufatnRfC9naRCUR75G++/Uj/AVo+FPDw0uzSP5ZJ35lc8lj6ZNdLaRKqKDHsPT0wRUtApGPb+HbAOW2vljnIfrxVTUdH+yQOrM01pjIJ+8n+IrrlhU4yOnAxSXFtuh2MVJ56jIPsaaixNnnTWV0zloVWZAMBlf5h+FdN4YmZomhmyJVHcVFf6HGrbrEvay9th4b8KTS5rqO8SK+jVZl/jX+MU4aMUtjoKDSilrrRixtIacaaaYDDTWp7Uw0hojamtT2phrNlDTRSmgCpQzxmz+IWqoy5t7dx3JyD+nFbsPxH/AHe6bTFYjqEmx/SvPl+zANhVXA+cZ6U0Pa5Vldt3oOhr615dh5fZPFWJqLqemxfEXS3TdJY3UftlTU8PjrS5nEcdtdM5xhQo5/WuD0SPTr+U5jkC9fb3rr7E2FhEFVUyP7q8j61x1cBh4uyTN44io+p0o1ONo1cQyLn+F8AioZNYVTxbOfqcVmyyGeMbGPPTHeqJkKvg5B7AnNZxwFHqi3iJ9zbTxFF5m17SYe4IrQj1nTTt3XSRseivwfyrI0vSbnUjkRuB/ePC/rXU6P4d03S2Fy0KXFzjh2A+X6Vw4qnhqWz1N6Mq09y3YW7z4faVT1Persg8v5acLgMRgr0zjvULTq29hjjp715d7nYlYo3knzNyDjv6ViX1wq7yQwRVJJPf0Fa90GkjwowDnmuf1by1jKlTkcjnuauCE5HK6zJK0T7lRYz/AA9j9fWuW8PQ2XmTzTDczSkKcdqX4j+IbexkFpG2XKEnnG1e5/GvPovEF9dgwWhMIPIYda7KGEnV+FGFStGC1O28QSQyXjW8RT5QQcdgRXmXjy7WxvFaPOEwPqDWzLdTLIBucyE7nbnk+hrnNe09tUmZmuCPu8Yz0GK7FgKkHqY/WoNaF3w7dTXtuGbPyttz/eHaumtbF2Blzlh7Vyfh4nScq5MgwduBjGa6SLxEkcW37NIcg9McmuephKvNpE2hiaaW5pvsihLySKMDj1pLa5VyXjBYEc46isSS8+2Sblt2B+ua3dJ0eR4VfzAu7nBAJFEcFV7EyxMO5ImpeXKPK8xmB55GB+Vd98JrNtY1OW9MPyQnAJ67vr6VwE9ndC6S1jimknkYIiooG4njivobwBoY8L+F4bWV1kuT80re57fhXPXpOlpJGlOopr3TXsVk3LvXG1eTWimB5g7AZxVKK5RZCnlnjHA6ke1XInVmyVI7ZrkNSRGABzwB396q3U3y7dwyOhq+yKVxxz+tYeustuo5K5Pyn39KtEk7sGT1ZeR9KpXi+dPBsYBg36VVsr1ZjGRIASDyOx6GpDHPJfiSIBhGQxOeD9KfKFzZHQUtIGXAOcD3pcr2I/OuhJmbaENIelL6UhpgMNNanHrTTUsaGGmU8001mykNNKKQ0tJDPA1s7e1RvtV0hY9Agz+BqE3GiQyqXSaWTsuABXOR6hcNI/lROSepJxk+wq5b20zp50wDFunzZxX3fs+7PneY3j4htrc+VaWKKcdzgCop/Ec0uwEhV/j2pxiuau7KR2PlxuT2YdvrToNFu5ZBneVA7PjHtU+yig52bkXi2SO6EPzgEgKSeW9PpXsXhJEkgiMsCvMygu8gDbPxNeI6RoeNShe4DFUcHDDjqOmK910RY1RTuBKqNqA42+596+dzyryuMInrZdBNOTOmWaNU8tTk46Co5S8siQrtxjLccD61nzana2o/eyqvtn/OTVqa4ZbdZDiMnoO4+tfPKTPUsTT/AGeNfLLbTxu28Fv/AK1U4t1xcyeXkRdAAOGyaZLJDHAbqeYKACWZ2/z9KdHLDautwHI81flXtjrmtIozYXb7I2G4nGWRf0xXnvjTxJBpdjPdSuvlwfeJ9cV13iS6ENo0isRsDN+FfJfjTxJf+Lr6WzSJ001GIIQn5zu6mvQweFlXlZHNWqqmrsd4g8QWGt+IdQuZx5sTPsiIYgBQOOn41Pp62P2fNqJFOOdrZ/WsqPwxb+UDa+YkyrjBBOaZZ/bdPnWG4R8q3J9RX1cKCpRUUjxpT5nc6MxPyrSKMfKCec1ALcmQKZFjz6jIx61fgWOSI5YOeuNvOPrniny6erJlcc8c5zRKmJTMYRwvcbXuEQg9xgVehhtlODPGWGOMHOKfPpEjMvlqc4yWBPWq9/pkyPuViWGMhefxojSQORs2sGlqUdbjlecEEZ9q0zPZS7Q+oiIdljXp+Oa5FbG4mj/dg/MMdO/4Vbt/C+omKMzXX2cqQNpYgnPtTlSjHUlNvQ9m+FEUOo3xvCxe3tW8uPfg7n9Rj0Feu7G8xjhSpGMV5t8P4rXTtLt44f3VvaJ8wByzHqST3J4rudNvxeWkE+QplUPgH7oNfG4uv7eq5dD3qFL2cEi1deWswwxEj9/arVm/70GRSjMoDccN1GfrkfrUG2JU3Fg3z4B9D6UROEIjyOBj/P5Vzm9rmlvABUYBB/A1zvjKVfsDGQlQvJPp7/hWmbtMSDH72Prg89M1naskOqaRL8wIdCrfSnF6kWsjzfTdWlDMsXlPLG5O5XwjDPWt6xuJoY1CsVz0PmZ/WvL5NWh0zVnsBDLGscjIUeReGH06fjW/Z61eMGaJVKDgBW3Y/KvqaOCjCKstzxqmIbkdpdzzOx/ePn1zk5qut1PG5DSv7GuXTxBdNbmWa0O7HZvX/PetGHVGkiVmB3Z7MMgf1roVBroZupfqdJZ61cwgbZty/wAQzz+XarVvrkkn7wyNx09DXLC7VZSdioc7Rz+v0qRL2InY8O3I4Oe34VLw8H0BVZdzqZNZnLqc7VIz2/Gpn1d/JyJE92xxXKXE+xNyyKR69gKiE0nWN8E44J/zjvWTwsOxoq0+51P9sTBv9YjZ6fJRLq9xt/diIZ/vDoaw7e4Tywrna2MdRyaY8xJZVZQMZJJyfyrGWHh2NFVl3NddWuhgGTdkckL0pLbVb5GOZFlXsJAARWMty5l+TJwBjpj3q5FINo8rYfXcelJYen/KNVZdzyhLuyaXzAI1blgry5P54/SpFvbeR/lto2Q8YLDB/LrXDpqokmPlv8uecnBB9MCrE2o87RKybDyyscj8+9e1c4LHatfQRSIkEaLk5x1pzX0JnHluiKOdo7/jXEJq6o+Y5hL9WXkfzqb+0xuRguR9055x6YOaTsFjo9W1021q0sIVSv3GJ5z6+9dz4b1SS20SG4mZnnMQYgnAJxnc3+FeHarqZadZHQvAjDK4wfpXQaj42SPQJmRxu2YH+FfM53TbqRaR7WWtckkzrPD3ip9a8cxQvIZGikZsn7qKo5fHr0Ar0aTWoZZCiPgKSOvt/wDqr5g+FWvTReMW80fLdjaT6AZP9BXp+panJGwnhkHuv9a8WtHknynow95XN74gatcT31jZGYraR4mkUdCAepro9e1ieO4gvI8sFiG1QeCnHT3xk15bqNzeXtlcXzpvVbfYpz0+Uj+pqe78d28PhOwumKyS+QoZe4YDB/HitbXtYheZ0PivxdF/Y90qz7pXiZAAfUcV5roVhBDpYTaobAzgYOa52DWG1S9eNm2B5S645IHpj0rpDctHaJkjYehP8vWvr8mw/s6Tk92eDj6nNOyLlnaRGdRhyCMfWpdd0MajbrLbvslj5DBe1ZltNidZGbzE9GP3Tj17VftNTb7JNG2FfHADdcV6k0cKbMDTjcWd4sF1G3mZ2/dJ49q6C5naKI5jwmOp5J/zzUUF1bztzsecfxK2QB6Z65pxPnIY2mVVGfuqf/149anQoms7ggKzjCsOvp9auOHkC4VcsPlGP61lxtHt8qW4TO04I4/A4NaGmN55RR5itnh0fNZPcfQ0NNsTblrho1D9M44qpq14bF1urmTbFGwyB0Y+wq9dbWcpMzHC537wD05wPy6Vy3izbNp08Su7IUwAxyR+P1qZw5oNBB2kmd1oHiiO40hbZZUikv5CBk/cUnGfrivTtNv7WCJI7VyzIiJGucZ+UYz/AJ7V8s+A9PkvtThuJpXiWxlGVJ++w6fh3r3DSL6OGKS7R1Miodue1fDVoeynyn00HzxudZqPipZfHlrocLgQwjkZ6ybSf5GuiS/Q3DROwVww6n6YP618laX4xu5fiVZXfmEudQkdueDuwp/SvdNWvriV2uoZucYPPY4OfzFTUhyNFw1R0l3ryr40n0/cPntkLezAnB/Ims6fXX0u8kRpC0bNnaffrj/CvLfGXi1rXxTaXjx+VIRskcfxEDg/pVfxJ4sN5qNs1qxdJIzvHbPb/PpThSlOSiluKUlGLbG+NGn1vWW1jTBDI0QKOvVwB3x/Fjmrfh28uGmVJmjO1cO2ep9fSuWT+2NBvRdLIbiBz5m+J8Mvqfcf1rrFuo9RhW9srUCQjdMkZwze4H8xjmvt6MVCCgfN1XzScjrIFWUqzBJVYcEN09KnaFEClYlDHj7oNcnbayyW7xxFEVSd42kMPwH4VKNXcwB455Gj5zjqD6cggH6mr5GZnQRxTrI7Nb5YcZSNQAR71Il5GpZdkkRXjLqQPesc695MaYvnmJAwxTBI7k9AfwqUeIY54VWQRFgx5YgZH94+n/6qfI+w7nRx3VrLGBufHAweQfxp5ULkKuQRkEnI/wAa5mG5h2NcRlAc8eWxGePy/EZq7bamI4R5hBG3IJc8j24/zzWUodi1I1TKqqWYRo3QcEVEXnKF4VVmHT5T0qhNqKvlY5AM/eXILfTFNtblAAzuNpw2CuST2/nWbpsrmNAXRIEjRbmA547ir1pefKdoyM9qzZJkd9ina/cbCTj19qY9w4RVU7eOcCs3ApSsfNw1BBIeSF4zzUh1ASA7XZeOoJP9eayUXeRlgc+o70/YYzxwB7VXOyuVF5r52ZGYk++Tmp01HZb5VsDvmsbe2/c2cj+6cCnGZmVclRgnvQ5sfKi9PfTSKyRNhT14FZtzcmFNk2SPQHNXrUjcXVCUA5yetUr4xSMQyZwPxrCtTVVe8aU5uD0C31IafqkF5Hwu1VIHv/8ArrorjxNdPEFjYnLZzmuJeAGQsFO0U9rueM7EwVxgZFebUwUW0zsp4mUVY6fU/HGpR2zWaORHKpRlXseoNYEer3Em1Wid16soOBuPXHpnrVeCEzSmSQgk8kYzWnBB5cYZYyhB6100sJC1rGMq8r7l3Ry8N0Js7C3OCa6R3u5IGEXktkckYx+uDmuYjk5OMg/Wtq2mKxqPM4K44Y5r2aMlGPKjgqau446lJFEUmQLP03nk/gelSadqixDbMp4BGSGGR6e9Z99A28syhQRnGevpWe0jpJ1HbPtSc5Jgoqx0Ed5H9reSAEMRwuMfn+FblldxqCNwWRFwwPBB/wAK4mKSTzRKzRnJGNw4rqNJvF34byyGHAB4z6etVCepMojLv7RkSyeW8YyFcg9D0zWhpGoNGn+uBIADZPGO2Kju1WaHa2yF+ijnge471meXtDIsjLHj/VnIJ7fjTb1JsdILrfFJKkqjCEYUn73tzg1g3uqRrEcD58Fc5ycep546VKFf+zpURV3MOVV+XH0rl597Nibgg4Hpj605TsgjAqLqt1p+qLNBIwVicrnjJ712+l+LJY9FvmJO/ZsVT3JzXBX0Ks5K4P0FUo5ruN/9YxQcBa8PF4NVZcx6VDEOmrFrSpDb+Ire63cRyqx575ya9qk8cW1pJ5igSBlGRnivC3kK3TzMOGywAHQ4p0V/I+RtOemSelcdXAupJHRTxSgmd18V/EdrqXlRafCJC+JBj+E9xWFouqXVvLbvcIY4VHCsevv+FUrUN/rGXPJ3MOavz/vbYKu4ZJIOM44r0sPhIUkn1OSrXlO66HolrqFlrViYJV3Ap8jA8jPTisbTLqTTL5reRGk2thJFwMce3P4jB/KuQ0DWJdMvdrsQmOCwOM+uBXT3Vz9sTejnzM7wpPDKOuPX8a9BTTVzkcLHUayqtYDVLdJUYKWnVWHT+8D3PAyKyhr9uSokmuVBIBHmHOcex4/GotB1C4iCx+duG7LhsdDwOc4Ixnt2pPE+jW67r7Tdnlf8t4Qo/dkddvcCt4yujOyJRfW6ovl3MjR5ODsyVPHtz/8Aq4zTv7RkhmEtqzLuO93BXb7nHYVzKahdJL9nYkGTq2/bn36kA/SljvvnjYtbSnJbdt5b3J4OfyqeexXIdjFqyrv3tGwIDAYLFfqO44+tP/tLc0LNJGM/eBGAPfIJ/wAg1xI1No2BdiVU8qpY8Z6jkc81eXU5nJnVCTkZKKyn/eBH+eTQpi5TpZdZm85i86mEZ+ZSUGf8/nV3T9TWYhvOjBPIB4OB+HNcHHqyrLuuI35zvEZ2hvrx19/anTagYy08MbDnKoD+vGM8E0OaHyHozapHbHzlkUNj5toyScjuMmrK63M5w8rnHcL379K8+j1lbpRHseNF6EAcexG734NXoboId3n5OMHAzk8c8EAVF0yuVnnUeFjXO7j0NEhU4Jzn3pcqYvm4HY45qHfjIz19u1ciN2PjZcZfjFWEiVzlR/iarIQWGF/GtWxt+V2lM9OelAh/liG0+Xf7kDp7VkXKnzcqflx1xW5dsqQfxke5GKwZiq53dc/jSY0VZR8/fr9Kd9mWT8felGWYsfWrcb7RtHB9aixQQ28cO3hc4/Op/lBx0HoDTNzbh1yfwzQpIzuP4VoiGWIWjztYYz0J9amtWmEgVRvXsOxqqkgUkY57DpSwSHzGbeU5yOK1gyJI1LhS6sGj2kcEYOD/AIVkSQruK7SOfzrUiud8e2SUs496iuSjJt2suO44zWstSEVIgw+VpMfpWnp0jLOEiIGTwCu4VkN+7AXcCM/jVizlHmAlVC981kpWkW1dHVPMwdJk3s33d3QH8+/0rNnnm83zVWQ9eQflP0/zzVaS9maExKxwDkFuufrTIJ2JJaPOW4YnlT3/ADrVyuRYvJeSSrhgIyAPmzg47c9TWPqKx+blTuGeuasxO4mJXEgP9w8j3pl4wOSxG/HOev1pXGkZuFQ4LHHbjJ/Sk8vdzsLe2OgqWNvlCrsx+WKkik+Ta2WwOMN/nioZRSltN6nOSPYUW9rGikeW3I7nBq8X3oMoyn1xSRltxDE+x/pUcqHzEQByQrMOCOKT7RNjywxK+45q1ME2/d6njBqpII2HHIx+INDBEM8bSRZDDeDxnqPbNOsr6SLEbFwA2SC3T3xSyfuvlJO7vzjFVZVZzuJBx221m9Hcs6Kzv5S7PEoBbL5U4z3/AKHiun8P6hGHSKZN0cgC/KhwSe2OmOD/ACrz20uJ4XDLIyHaOny5OePpXQadcGQlt7ZYDftJGcjHTHsPxrppTMakDV8VaKtlMbizO+0csCBkhSR0PoOK5uRGVAqxOqjG5egyen6V3Xh7VDdL9m1BjJCy7HzxjsBntzWJ4i0UafMdokktmyyNjn3H1zW0knsRF20OYcPvMmSu3oxcfh9e1OtLx1m4LKSChVycH2Jz9akureMEqI5RzngCs+SNkYsjSMOM4BG6sXdGqL7yiaZm3McseMn5SPx7+tWhP5XyTS/eAO113DnpWZFJk4JZlB/izjkfkf51JhWAZd5Bc5VjngfrWTkUkXvOjVS6Kqtk9VAz9B7c1fTVJhCGh2hmOWw3NYSiUQjjeuc8dwc/nU8c3lLuZTuPBO7FJSY7GZJG6kDaRntml8tiRxj8atKpZQp4I9qd5ec5VQagZFBDu42nI7g1sWigRqqtsYjGT2/GqtvEzY2jP4VeeYRRYOMHp6mqWhNyhqMrNIyPtIHAOPSsycqT06+1Xrp1kYvuZsDjis6Q7lOMk1MikRqT5ny4x71PG23IYDH0xUSqcZ24NL97K9vripQydJFweF/E9KcjFtxxuPequxl+bqPapmEifeUgd88VSEyYnC9Cf5igOcbkYDsfWq8cjs4A4XoAfWjcwfAGD0PpVJ2JLcZV2+YgYHrUisQTuwD6iobZR5udme3Aq82JYtuzDDH0rdO6ItqZ8q/MzLkj3pqnDbs7fUetTTo+CDjkdjTYwq5MnzcVjLctFpLoeUY1x7kjGaW2dRuLHJOOveoCyNCWVcNnk9/yqOOTY5ZWJHfnmmmKxPPM6vsDsc9QpHA+lMdgwYqoJ+tTo6MMiMdPTkU2WPYgbGOOBmtLkmc/mGT93nI6qKlgZSS0ijJ7d6nMY3fMM59KTaqswwMjnn1pDSAlWyqMcj1pN3zbScqeWPeglcgFcE/zoZmGBtJGc8dqm4WHbuSGUEdxTHzgr5Y2HuDSnlshCPof6UhKuwB3Lj0ovoNIhl27yqsyn061X3FHJ3jP5VdaNQCQQwPqM1XlhX5urcZz/wDXrORaI7Y/vTu3kf3gcbR9a07KSWOL5fmHJBfGM59PxrIUkH5SD3wRVy0n/gYL+OTRB6ia0OksLqNV3K4i6ZwucdPx/wD1V1Vi0WoWT2l8p2EF12nlCTjI9K4SywsnmtvBU8sDgj6f4VqWF2rtEPMbCg4Cphjz/wDWrshIwkirq1hc6ffyRXBdlbmNz0x7/WqiRt9MjgEH6d67PVIoLzSZJGR1mgG9XKnlR7A5/wD1VyUl5Hkrk7cD7uPy59+c9qc7BFspPbPy0anacjaP/rGoWWcRsuFI64zyDV77QWxzx069qi3ZydwYjrxzj1rllY3RWaZllwYnTOOQ2SOP8f51aCRygOVkHGPu4BqneBiwUyAqvI6VZsplEIX5OOzcfyqBjFwduBj8atQxB48EEN6kVV8uRQHxtA7mprZ8S/NnkdTQkJmhbR/McKAVHU1Fqe50LfKFHQD0q5btbGM9Dx0I6n1qtesGwnG3uMU2yUYTvnMbKFb1FQhTk5wfcVckhDAsvJ96ruhRecLjvis2aIZwAeevYGlEZUhuRn170wsue3HfHWpFZfvcH68UIGAXdkljnt6UqtuwpJK9MjpSr85JU7VHrS5VPm4x064q0Jj1jBQK2OOp70MVY8tk9ulRSXbAAqu4jvx/OmiRny+05+tMRaSNegJJ9BVgeYIyUBOepznA96zHlkQhkOD6irkN1IAue4q4sloHV9vO765PFRxqWbbtYnvVktGAcR7if4s4pJBuXegwAOnQ1MxxIUGJtuCPXHUU/Yi5LYHT8jTGmQqMMd+fT9afEsjHa2Sp6fLSQyxakbCFAVh370twSELHknp2oWIKgbofXOc09iVUZjDMep7VaJaKUkm4qsiFR6+9N+Zt2Tkk4BwM1LL8zH5BkAcCo2UHqCpqgQiqF6sopQBjruxxz/nNNMkedrKd2O3SmhlP096hlD2LdVAXjmgfLgkjPfHepAh27jgUyRm6bMAcZxSAjmk53NxTOdoCuTk5+tWCoPQIV9SKjmj2g+WVx/KpYIrP33c88kU2Pl9uQw7Dt6UTeZsBbkH2/rVbzGX5TjHuOanYo3tNj3jMbEdypI4q5JuRRJGzQ98DOKy7CZJAV2gsCDnHJFdJaRC5gP3kyuFLZwCO2DXRB6GMty5oWqQlDFJIXcjIBGCMnoD3qpq2kRLcSSRs0gb51QDHXsDWUjm3ucsgOD0APGPpyK1f7USVFXzWZdp4J5BPfNXzq1mTZ3ujHa3Pljy1YDGMHqPeq5g2kR7Tng5xWvcyBjlWfPqSef61nXDODncevfmsXE1TMyV5FkY7Tgd8dKmsmeRTtkI+hxmluUTeGPHqQOCfwqGNFVN247c469fes2WjQt2MyscHbxgUQ7yhPO0eoqewjJUfIV4z6U+SB9oVee55q0QyO1k+c/vGVe4HFE8ocnBOSM59PrRJiNtrNnHcCq0kjKQF5/CpkNEchO47WGSfxqtOikZI3EdBUxDFvWmMFUYLHn061myyv5Ktht2COoApzLuYeg9asArsKooB/wA9aa0bxptbBJ5GKEBH5ibsbQ2OwpQm4jKg05RtwNoA9SKc8jDjg46Y71oiWMWMiM/INo70wNGp3I5Yj14xUqTSPlTH+WKGX5TlRz7VQip5zSuybFPqRwasQsuR/CPz5pqJGH3jg9qsLskTEeDjn3FSMliCuAQct19QalllBGfLAGPpVaL92dxXCngYqS4kQqrbl/nQ2IgkXa/DMQecYp8D7XAjzuPHr+dQbldvlG7rg9qbsOCoBxnrzSQ7F2S4YuqqRhe9WCcDBcY9u1V4I44kA3ZPenyMWUlcgj2rREsSTjHQnFRn5l+dxnPTFGWb7357f1pysig8j1P/ANarJ1ICsbNncT9aVpto27Me5707zoi+MOevah5fMZcKvHUgdazZRWMsnmbcELnr71Om/G5s49QaUMd24scAfdA5prO33Vx7cZpDQ/yVBDKWwfWlEYyFDYbvk1GGkZcOQMfmKRg27btz75oAbOpGScHtxVGYfNnBGT3qy+9enQ9QearyPIvHUdealjJ7XaMEqC2eK3tIa3RvnDKcYPzgbffFctFKpfDevNa2mzAMG3Z7Df0q6ciZo6240yCTG1tr7dynt9Krw6YIzxHuIJySeKnsruBVVgVK907jntWwslu0BkCueOTjoc966WkzG7RhTQbYu7e/b86zJIRuZWUDuM/5/wA4rorzY5MeAWx2FZV1bvtPl7juHVlrGSNEzKeJeFZQxBxt9ailt1jJJzye+Tn8qtSLNuJxgjgk0gmbHzMq845bHP1rJou5oWsOIenJ7U+ZORsC7uhz1rStrcNajbnHbHUVSnZ0c7Yz8p/iFCApTqsaMGycdMk5rNnkXcPlI9hxV29lDfejAz6dDWcy5LbQCPpUtjQxn6ZY+4z2qA4LZIIx0HWppsqwJwuKrlgcnnd2xUlEoJLZWnsC4GWxgVDHvYknge9TjGATQgYip6spBHfmjao4GPy60udoOAOfanA+qfhWiJZFlI+dtVZJ5GB2oce5rQmVSN20AdKr+TGxO3g+/SqEQRljzg8dqU7WYHofarGxowVzgEdKheMAg5H4VDKG7WUjkEehFNJJUr8uT2zipzyu00gjUkYAb1GKkCESNGpUKMehp0Vw7AjYfl5z7d6cyKVOVGB60kUSh92fcfWmhFyLGwtuVfYHrTJXYthSQp9KREUr7dsCnrEij52x6CtYiIR/rDlm6cCpNqspLLu+tSBkB2rH16tQflBKqM+/GKoQ5YY9gbjPpTZ/lQlcjNSIy7SzLg7fzNV3ZyxwFI/WpkA1ZCOuCfQ0vm7yfujPoKRtmMr1757UL5Z4bHXp6VDKJWVdu7hfbHBqOVWUjPQ9OOKe3IO1sg+vamGQKCcA/jQgZE4YKcn6Zqo2S3I4zVqWTuVFUnkADMRiiQrkUihTxxVmybyxkNgZ9OM1SeYDI6gmpLeT96GBOzuB0qVoNnU6ZKSEXJZT6noa6CG5CqgWchmH3RkYri9PuJNwaNlAxyfXGOv51v2sj+UWLrgEDPcdeK6oyMpI25Hjdkjkkzz0xkfh7VUm2RIxyGLHuKEtJpLVWO7d6E4JHqMdKJ42QA/LsBwAynp+PeiQkY9wWkbPG4H8jVN4JJHKsGbvxW00kJIbcQc8gDnP4dqga4TJ2QnOTknkfrWLRoma1qfJJQbh/dWodWO8bkUp/eFWZAcKRu5x36fjVaXPAYMT15GazuWYt2WyqDP4nvTfJYJyTkjBz2q3d3SKcFc8de4rLu7hmXbxnvjrUsaK9wh85gCDg9TTY9qAnAJHvSqAQe5qLkn7238KBlkfMBT1jZgW2cVFG0asMseB39alEqMCokPFAMftUJ94+/FBZRgLgCot5GCCff3pjySZ+U/pVogllbc4Xb074o52k5FHzBTuzn3qLd1XJqgHAcbmBz3xTS0ZHoaXdnp09aYeRgDkVI0NyN2Bx6Zp+SuTtHNQyHaRkEGpOq9SKgY2ZiRnZgexpImDAbs8elO3Lg7lyBRGUB64GeQDzVIRLC2AVVdq56nrU6xYG7364zUcb/Kq7Qee9TfvmIVSoHsMVtHYhjW++dvHHUU0gYGW+X3qXZucrnPHaq10jNJtUE/hTAcWXO0MvXoDQy47AD1qNYSv3gd3epC4CYYE1IxjxxlQFYhvUHrSbcgeuODinqy8dCc8YNI0mGxx+HXNQxjB8rj09aYyKzkgHHpnrUhkbJ4478VG5B5Vv0oAhmxxtUjA5zVdopCnQY9/Srijk9AfX1pGX5G2jJz0p2EZjW/y5GAc96ailH9PXFXX3D71UpOp+Td7VAy5bSEYPCkn866GwugET9zjJGN2MZxXK20g3AYwenI/rWnA52qfNOc8qT+v6VcJWE1c6pL5niQKBFtPXH3ue47U2Z1jILNJIeo3ZOPwrNsJIgVw4f5SCvPf/wDVV6eSFUVmLbhxlumf54rZ6mdrDPM8yT5UVFH3iAefwpygsT029sA81IQo3FdzjGQo5GT70193lrjEfvnr+tZstGqJg1qCvA/nVO+Zo4jyFOOmaQNtLRlgeenWqN26s23J6ViaGZcM7NuL9feq4HzHue5NWJ2wCRwvuarTDcgbcQT1FIAPLHsPrUe3JyTx70buenHoKX5uoXAoGO2hkPGfpQsa7hjA96AxzjipB78UXEC4UngZ96VmwAV4NOyrR9MH1xUQjO8spBPvViH7+PmPGKcpB6c+9RyRknJ4wOmaejgR7cgHNMQSKnPBye+ajKFFDZLCpQyk7W/MmkO0AjIz9aQ0RE7lJYYzTIzj5eMVKykr61Xk3IwyMelZsolG3kHOPSpEK7TtXkdqZFlhU2cLyvQ8kdaaYmggGW4G3OO+avRpwfl59f8AD2qBUZhhcYxnPrVtBsAHBI74raLM2ROuOGIU55xUTbVbr+Ip8n7zLFsfSoWUKo3ckmqYAdrKcsTxTCgY/L+AzSS4Gdq5PoKhZeBwwPtUjsOPT7vPoDSKnz/MCD7mlOMAr+WKjVwTzUsY/kPzx/Omnr1+tIxzwuOlMIkLHLYFAEgZcYYjH5VE7qFHlcmlZQ3+syB79aYq4+VcHHBzVJCGSOHYrwG6cjg1TdCpyoCtnsa0Hj3cFPxBqCaMcsuDjsRUyQ0RQkMQDgHHep1z0J3cYGBVbhWGMqc/lVmNjx65455qExsu2sxXceenXOOKvxzxyQ7tgZ88k8g+lZJPzhsseRk9sVoQSAx4WPJA4Ibit4siSNQ5+yjawXjAQA/N9T2qvLHMqD/SNg7AnP8AT9abFPeIFXEe1uuBjH+fb1qSZuB5gCD0UlufzqRFguZZtxwMnoKpXvmB2zle+BV0lOAvB78k1RviCf4jxnrWLNrFOQgAnIJPXPNVM4O7HPuKsHgc8/WmcNnIzSAr4PcH8aDvXkdPSrSJ3wSfamspJxtwPTNAEKMW+Ug5707ay59PbvUixjB4+hpyrjg8D3oAhVuM5GffipkPG6mMo/hIx6daVFOcDIzVolj2GQGI+X9abtUDDD6U7aMc9ulNMjDrkj35qhDHX5sgfpxSbc/eGfrTmk+bHrSg8c8UmAn3QMMPoKhYM2W6/jUhGGP+RTWyFNQyhkTMB8ucip4ZPmGcA+9QoxLDPBqwqrzlefWpTGy1ZndIMYI68d6vSkrF8vc8561W09VjyuCDj8KlnfdEQ7knd90mt4mbKznn5Wz9KiaQn7ynI9Kdg+uPeo3Tn72ee1W0IYT1+UqaRpVz/hT3XqKrvGVNQyiUkkcE1EcZHJozlepFM3kH73H0pASDarg5496V25xjvTOSTyaexHGMmkAnylh8pI9adIFAxtx6U1SuTxn8KAob1BNWmJj4l3YyuPY025hXblcj1z0qwoCgcnjtUcv3sdKGCMqdWU5zk+xp0THcO2etSzLkngj61AqnceOP5VjsUX42ZlG0c9+OtTxSSKDtRSMYyevWqMUiqp5OM9KuwMA/zOoyQu7sK0TE0aMbM0Wx3xyGXgdfb9aVI/OGD0A4+XP69aZEpHl7vmI5x2x7VKDEIwWlZeeNq5qlqSIZ3JbBAFVrh2cFV59SKsTLhvlUZx3qCUSYG5lX2rA1KYU5wRml28feOe1T4yvf60ySPGOaAECjaOcmmt+dAPajzUJ4yaQAPbOKaTz3pjvknHH1phP+1n2oAeev3sCnbjs4Yn3qE/r7GpPm2gcVaESB8rgg5/Oo2bb95T9KArA9sU4rznrVCGoqM3cZp8sirxzmk8vn7wzQUbb82DQwEaWL0PvSPJDIvy8NUbR8cDIpoTbjIFQxjjt9jVqM7lx04qo3X0qaBh3H6VCGWLWdlynO79KnLfMC2TnrxUK/KA3ABpWm53AbiO4FbxZDFYqxPOKB9PyqJRJtyeKlRGJ5/wD1Vo2IHZCvymoHK59qmaPAzjoaiZcrg49qgZC23PbHpUbBeQOPwp8vHamd6kY9F496MHBxTRwaUN16UXAcOg9c04Z65z+NNRcnsKXaQdueKYiTkLuOeevNNdj1x2pVXa3OQCKaxYdOaYiE85XselV3jwc5IPfFWJgGIbGDUEgPrx1zWbLEG4jrmrMCqVK/Nz3qsh44qzF8ozux9RxSTAshWKqRIRgHAPQfjWi2xoU8yYRv329/yqioaSPy2K5/ve1WYS0MYUMzA88VomSyV2ZmbcSeRVWX/WD60UVkyxcAMcCmXR+UH3oopAUmJz1p/TOOKKKTAR/uVGaKKpAw70o6/jRRViLJ+7Tk5R89hRRTAco4FMb7wFFFACIB5YqM/eNFFQwIpOSfrRATuNFFR1GWF525561bskUEkDkCiitokMfKPmPsaB+FFFaCI1AJOfWoZPvKO2aKKljRWYc4pn8dFFSyhZPuL9aT0oopAWF/1Y+lGMt+FFFUiRx/nRGAX5ooqkIhnA349zVd+poorORYwDpU0ZynNFFQtx9C7bKpHTtWlZxoyDcoPFFFadCT/9k="/>
          <p:cNvSpPr>
            <a:spLocks noChangeAspect="1" noChangeArrowheads="1"/>
          </p:cNvSpPr>
          <p:nvPr/>
        </p:nvSpPr>
        <p:spPr bwMode="auto">
          <a:xfrm>
            <a:off x="21272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pic>
        <p:nvPicPr>
          <p:cNvPr id="2050" name="Picture 2" descr="Grooming a little dog in a hair salon for dogs"/>
          <p:cNvPicPr>
            <a:picLocks noChangeAspect="1" noChangeArrowheads="1"/>
          </p:cNvPicPr>
          <p:nvPr/>
        </p:nvPicPr>
        <p:blipFill rotWithShape="1">
          <a:blip r:embed="rId3">
            <a:extLst>
              <a:ext uri="{28A0092B-C50C-407E-A947-70E740481C1C}">
                <a14:useLocalDpi xmlns:a14="http://schemas.microsoft.com/office/drawing/2010/main" val="0"/>
              </a:ext>
            </a:extLst>
          </a:blip>
          <a:srcRect l="40039"/>
          <a:stretch/>
        </p:blipFill>
        <p:spPr bwMode="auto">
          <a:xfrm>
            <a:off x="8055429" y="1503408"/>
            <a:ext cx="3385456" cy="375367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5087830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4B66A8E5-E668-45EC-BA3E-75E1F656F568}"/>
              </a:ext>
            </a:extLst>
          </p:cNvPr>
          <p:cNvSpPr>
            <a:spLocks noGrp="1"/>
          </p:cNvSpPr>
          <p:nvPr>
            <p:ph type="title"/>
          </p:nvPr>
        </p:nvSpPr>
        <p:spPr>
          <a:xfrm>
            <a:off x="533400" y="382542"/>
            <a:ext cx="10515600" cy="1325563"/>
          </a:xfrm>
        </p:spPr>
        <p:txBody>
          <a:bodyPr/>
          <a:lstStyle/>
          <a:p>
            <a:r>
              <a:rPr lang="en-CA" dirty="0" smtClean="0"/>
              <a:t>Medical Handling - Medication</a:t>
            </a:r>
            <a:endParaRPr lang="en-CA" dirty="0"/>
          </a:p>
        </p:txBody>
      </p:sp>
      <p:sp>
        <p:nvSpPr>
          <p:cNvPr id="4" name="Content Placeholder 3">
            <a:extLst>
              <a:ext uri="{FF2B5EF4-FFF2-40B4-BE49-F238E27FC236}">
                <a16:creationId xmlns:a16="http://schemas.microsoft.com/office/drawing/2014/main" id="{4B6304AD-0B5D-403D-B360-FF67C057680A}"/>
              </a:ext>
            </a:extLst>
          </p:cNvPr>
          <p:cNvSpPr>
            <a:spLocks noGrp="1"/>
          </p:cNvSpPr>
          <p:nvPr>
            <p:ph idx="1"/>
          </p:nvPr>
        </p:nvSpPr>
        <p:spPr>
          <a:xfrm>
            <a:off x="533399" y="1799500"/>
            <a:ext cx="5466807" cy="4351338"/>
          </a:xfrm>
        </p:spPr>
        <p:txBody>
          <a:bodyPr/>
          <a:lstStyle/>
          <a:p>
            <a:pPr fontAlgn="base"/>
            <a:r>
              <a:rPr lang="en-US" dirty="0" smtClean="0"/>
              <a:t>It is good to get puppy comfortable with having medication administered</a:t>
            </a:r>
          </a:p>
          <a:p>
            <a:pPr fontAlgn="base"/>
            <a:r>
              <a:rPr lang="en-US" dirty="0" smtClean="0"/>
              <a:t>Examples t</a:t>
            </a:r>
            <a:r>
              <a:rPr lang="en-US" dirty="0" smtClean="0"/>
              <a:t>o practice:</a:t>
            </a:r>
          </a:p>
          <a:p>
            <a:pPr lvl="1" fontAlgn="base"/>
            <a:r>
              <a:rPr lang="en-US" dirty="0" smtClean="0"/>
              <a:t>Use an eye drop bottle and pretend to put drops in their eyes</a:t>
            </a:r>
          </a:p>
          <a:p>
            <a:pPr lvl="1" fontAlgn="base"/>
            <a:r>
              <a:rPr lang="en-US" dirty="0" smtClean="0"/>
              <a:t>Use an ear drop bottle and pretend to put drops in their ears</a:t>
            </a:r>
          </a:p>
          <a:p>
            <a:pPr marL="0" indent="0" fontAlgn="base">
              <a:buNone/>
            </a:pPr>
            <a:endParaRPr lang="en-US" dirty="0" smtClean="0"/>
          </a:p>
          <a:p>
            <a:pPr lvl="1" fontAlgn="base"/>
            <a:endParaRPr lang="en-CA" dirty="0"/>
          </a:p>
          <a:p>
            <a:pPr marL="0" indent="0">
              <a:buNone/>
            </a:pPr>
            <a:endParaRPr lang="en-CA" dirty="0"/>
          </a:p>
        </p:txBody>
      </p:sp>
      <p:pic>
        <p:nvPicPr>
          <p:cNvPr id="2" name="Picture 1"/>
          <p:cNvPicPr>
            <a:picLocks noChangeAspect="1"/>
          </p:cNvPicPr>
          <p:nvPr/>
        </p:nvPicPr>
        <p:blipFill>
          <a:blip r:embed="rId3"/>
          <a:stretch>
            <a:fillRect/>
          </a:stretch>
        </p:blipFill>
        <p:spPr>
          <a:xfrm>
            <a:off x="7115651" y="1708105"/>
            <a:ext cx="4857546" cy="3238364"/>
          </a:xfrm>
          <a:prstGeom prst="rect">
            <a:avLst/>
          </a:prstGeom>
        </p:spPr>
      </p:pic>
    </p:spTree>
    <p:extLst>
      <p:ext uri="{BB962C8B-B14F-4D97-AF65-F5344CB8AC3E}">
        <p14:creationId xmlns:p14="http://schemas.microsoft.com/office/powerpoint/2010/main" val="235037959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4B66A8E5-E668-45EC-BA3E-75E1F656F568}"/>
              </a:ext>
            </a:extLst>
          </p:cNvPr>
          <p:cNvSpPr>
            <a:spLocks noGrp="1"/>
          </p:cNvSpPr>
          <p:nvPr>
            <p:ph type="title"/>
          </p:nvPr>
        </p:nvSpPr>
        <p:spPr>
          <a:xfrm>
            <a:off x="533400" y="382542"/>
            <a:ext cx="10515600" cy="1325563"/>
          </a:xfrm>
        </p:spPr>
        <p:txBody>
          <a:bodyPr/>
          <a:lstStyle/>
          <a:p>
            <a:r>
              <a:rPr lang="en-CA" dirty="0" smtClean="0"/>
              <a:t>Medical Handling – Vet Holds</a:t>
            </a:r>
            <a:endParaRPr lang="en-CA" dirty="0"/>
          </a:p>
        </p:txBody>
      </p:sp>
      <p:pic>
        <p:nvPicPr>
          <p:cNvPr id="6148" name="Picture 4" descr="Cute Golden Retriever dog enjoying the owner hands scratching her chin"/>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58753" y="2090374"/>
            <a:ext cx="3429000" cy="2286001"/>
          </a:xfrm>
          <a:prstGeom prst="rect">
            <a:avLst/>
          </a:prstGeom>
          <a:noFill/>
          <a:extLst>
            <a:ext uri="{909E8E84-426E-40DD-AFC4-6F175D3DCCD1}">
              <a14:hiddenFill xmlns:a14="http://schemas.microsoft.com/office/drawing/2010/main">
                <a:solidFill>
                  <a:srgbClr val="FFFFFF"/>
                </a:solidFill>
              </a14:hiddenFill>
            </a:ext>
          </a:extLst>
        </p:spPr>
      </p:pic>
      <p:sp>
        <p:nvSpPr>
          <p:cNvPr id="2" name="TextBox 1"/>
          <p:cNvSpPr txBox="1"/>
          <p:nvPr/>
        </p:nvSpPr>
        <p:spPr>
          <a:xfrm>
            <a:off x="9213669" y="4435478"/>
            <a:ext cx="1454331" cy="646331"/>
          </a:xfrm>
          <a:prstGeom prst="rect">
            <a:avLst/>
          </a:prstGeom>
          <a:noFill/>
        </p:spPr>
        <p:txBody>
          <a:bodyPr wrap="square" rtlCol="0">
            <a:spAutoFit/>
          </a:bodyPr>
          <a:lstStyle/>
          <a:p>
            <a:r>
              <a:rPr lang="en-US" dirty="0" smtClean="0"/>
              <a:t>Chin Rest</a:t>
            </a:r>
          </a:p>
          <a:p>
            <a:endParaRPr lang="en-US" dirty="0"/>
          </a:p>
        </p:txBody>
      </p:sp>
      <p:pic>
        <p:nvPicPr>
          <p:cNvPr id="6154" name="Picture 10" descr="Less Stressful Veterinary Visits - Whole Dog Journal"/>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901439" y="2090375"/>
            <a:ext cx="3508375" cy="2326736"/>
          </a:xfrm>
          <a:prstGeom prst="rect">
            <a:avLst/>
          </a:prstGeom>
          <a:noFill/>
          <a:extLst>
            <a:ext uri="{909E8E84-426E-40DD-AFC4-6F175D3DCCD1}">
              <a14:hiddenFill xmlns:a14="http://schemas.microsoft.com/office/drawing/2010/main">
                <a:solidFill>
                  <a:srgbClr val="FFFFFF"/>
                </a:solidFill>
              </a14:hiddenFill>
            </a:ext>
          </a:extLst>
        </p:spPr>
      </p:pic>
      <p:sp>
        <p:nvSpPr>
          <p:cNvPr id="7" name="TextBox 6"/>
          <p:cNvSpPr txBox="1"/>
          <p:nvPr/>
        </p:nvSpPr>
        <p:spPr>
          <a:xfrm>
            <a:off x="4876800" y="4444195"/>
            <a:ext cx="2046514" cy="369332"/>
          </a:xfrm>
          <a:prstGeom prst="rect">
            <a:avLst/>
          </a:prstGeom>
          <a:noFill/>
        </p:spPr>
        <p:txBody>
          <a:bodyPr wrap="square" rtlCol="0">
            <a:spAutoFit/>
          </a:bodyPr>
          <a:lstStyle/>
          <a:p>
            <a:r>
              <a:rPr lang="en-US" dirty="0" smtClean="0"/>
              <a:t>Exam Hold</a:t>
            </a:r>
            <a:endParaRPr lang="en-US" dirty="0"/>
          </a:p>
        </p:txBody>
      </p:sp>
      <p:pic>
        <p:nvPicPr>
          <p:cNvPr id="6156" name="Picture 12" descr="Handling and Restraint - Veterinary Medicine Tips"/>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08124" y="2090373"/>
            <a:ext cx="3097076" cy="2326737"/>
          </a:xfrm>
          <a:prstGeom prst="rect">
            <a:avLst/>
          </a:prstGeom>
          <a:noFill/>
          <a:extLst>
            <a:ext uri="{909E8E84-426E-40DD-AFC4-6F175D3DCCD1}">
              <a14:hiddenFill xmlns:a14="http://schemas.microsoft.com/office/drawing/2010/main">
                <a:solidFill>
                  <a:srgbClr val="FFFFFF"/>
                </a:solidFill>
              </a14:hiddenFill>
            </a:ext>
          </a:extLst>
        </p:spPr>
      </p:pic>
      <p:sp>
        <p:nvSpPr>
          <p:cNvPr id="8" name="TextBox 7"/>
          <p:cNvSpPr txBox="1"/>
          <p:nvPr/>
        </p:nvSpPr>
        <p:spPr>
          <a:xfrm>
            <a:off x="1133702" y="4444195"/>
            <a:ext cx="1645920" cy="369332"/>
          </a:xfrm>
          <a:prstGeom prst="rect">
            <a:avLst/>
          </a:prstGeom>
          <a:noFill/>
        </p:spPr>
        <p:txBody>
          <a:bodyPr wrap="square" rtlCol="0">
            <a:spAutoFit/>
          </a:bodyPr>
          <a:lstStyle/>
          <a:p>
            <a:r>
              <a:rPr lang="en-US" dirty="0" smtClean="0"/>
              <a:t>Blood Draw</a:t>
            </a:r>
            <a:endParaRPr lang="en-US" dirty="0"/>
          </a:p>
        </p:txBody>
      </p:sp>
    </p:spTree>
    <p:extLst>
      <p:ext uri="{BB962C8B-B14F-4D97-AF65-F5344CB8AC3E}">
        <p14:creationId xmlns:p14="http://schemas.microsoft.com/office/powerpoint/2010/main" val="354370294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4B66A8E5-E668-45EC-BA3E-75E1F656F568}"/>
              </a:ext>
            </a:extLst>
          </p:cNvPr>
          <p:cNvSpPr>
            <a:spLocks noGrp="1"/>
          </p:cNvSpPr>
          <p:nvPr>
            <p:ph type="title"/>
          </p:nvPr>
        </p:nvSpPr>
        <p:spPr>
          <a:xfrm>
            <a:off x="533400" y="382542"/>
            <a:ext cx="10515600" cy="1325563"/>
          </a:xfrm>
        </p:spPr>
        <p:txBody>
          <a:bodyPr/>
          <a:lstStyle/>
          <a:p>
            <a:r>
              <a:rPr lang="en-CA" dirty="0" smtClean="0"/>
              <a:t>Handling Games</a:t>
            </a:r>
            <a:endParaRPr lang="en-CA" dirty="0"/>
          </a:p>
        </p:txBody>
      </p:sp>
      <p:sp>
        <p:nvSpPr>
          <p:cNvPr id="4" name="Content Placeholder 3">
            <a:extLst>
              <a:ext uri="{FF2B5EF4-FFF2-40B4-BE49-F238E27FC236}">
                <a16:creationId xmlns:a16="http://schemas.microsoft.com/office/drawing/2014/main" id="{4B6304AD-0B5D-403D-B360-FF67C057680A}"/>
              </a:ext>
            </a:extLst>
          </p:cNvPr>
          <p:cNvSpPr>
            <a:spLocks noGrp="1"/>
          </p:cNvSpPr>
          <p:nvPr>
            <p:ph idx="1"/>
          </p:nvPr>
        </p:nvSpPr>
        <p:spPr>
          <a:xfrm>
            <a:off x="533399" y="1799500"/>
            <a:ext cx="5466807" cy="4351338"/>
          </a:xfrm>
        </p:spPr>
        <p:txBody>
          <a:bodyPr/>
          <a:lstStyle/>
          <a:p>
            <a:pPr fontAlgn="base"/>
            <a:r>
              <a:rPr lang="en-US" dirty="0" smtClean="0"/>
              <a:t>T-Shirt Game: put a loose fitting t-shirt on pup and then take off</a:t>
            </a:r>
          </a:p>
          <a:p>
            <a:pPr fontAlgn="base"/>
            <a:r>
              <a:rPr lang="en-US" dirty="0" smtClean="0"/>
              <a:t>Collar Grab: get a hand on puppy’s collar and treat puppy then release and repeat</a:t>
            </a:r>
          </a:p>
          <a:p>
            <a:pPr fontAlgn="base"/>
            <a:r>
              <a:rPr lang="en-US" dirty="0" smtClean="0"/>
              <a:t>Pressure Pets: apply different levels of pressure while petting puppy</a:t>
            </a:r>
          </a:p>
          <a:p>
            <a:pPr fontAlgn="base"/>
            <a:endParaRPr lang="en-US" dirty="0" smtClean="0"/>
          </a:p>
          <a:p>
            <a:pPr lvl="1" fontAlgn="base"/>
            <a:endParaRPr lang="en-CA" dirty="0"/>
          </a:p>
          <a:p>
            <a:pPr marL="0" indent="0">
              <a:buNone/>
            </a:pPr>
            <a:endParaRPr lang="en-CA" dirty="0"/>
          </a:p>
        </p:txBody>
      </p:sp>
      <p:pic>
        <p:nvPicPr>
          <p:cNvPr id="7170" name="Picture 2" descr="Labrador-Retriever mit Poloshirt"/>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211290" y="1799500"/>
            <a:ext cx="4759639" cy="317309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8978062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54018D857FBA404490FEE17F3C63E596" ma:contentTypeVersion="16" ma:contentTypeDescription="Create a new document." ma:contentTypeScope="" ma:versionID="47f35ff4e96aa643df3b6ad9153e479b">
  <xsd:schema xmlns:xsd="http://www.w3.org/2001/XMLSchema" xmlns:xs="http://www.w3.org/2001/XMLSchema" xmlns:p="http://schemas.microsoft.com/office/2006/metadata/properties" xmlns:ns2="36c183ff-cc02-4baa-bbf4-3d5a2c36fd24" xmlns:ns3="7d63fda9-ac58-4123-8b27-7224c39d3369" targetNamespace="http://schemas.microsoft.com/office/2006/metadata/properties" ma:root="true" ma:fieldsID="7d51f67539ae0b9f1d5d9960fe7225e1" ns2:_="" ns3:_="">
    <xsd:import namespace="36c183ff-cc02-4baa-bbf4-3d5a2c36fd24"/>
    <xsd:import namespace="7d63fda9-ac58-4123-8b27-7224c39d3369"/>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DateTaken" minOccurs="0"/>
                <xsd:element ref="ns3:SharedWithUsers" minOccurs="0"/>
                <xsd:element ref="ns3:SharedWithDetails" minOccurs="0"/>
                <xsd:element ref="ns2:MediaLengthInSeconds" minOccurs="0"/>
                <xsd:element ref="ns2:MediaServiceAutoTags" minOccurs="0"/>
                <xsd:element ref="ns2:MediaServiceOCR" minOccurs="0"/>
                <xsd:element ref="ns2:MediaServiceGenerationTime" minOccurs="0"/>
                <xsd:element ref="ns2:MediaServiceEventHashCode" minOccurs="0"/>
                <xsd:element ref="ns2:MediaServiceLocation" minOccurs="0"/>
                <xsd:element ref="ns2:lcf76f155ced4ddcb4097134ff3c332f" minOccurs="0"/>
                <xsd:element ref="ns3:TaxCatchAll"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6c183ff-cc02-4baa-bbf4-3d5a2c36fd24"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LengthInSeconds" ma:index="15" nillable="true" ma:displayName="Length (seconds)" ma:internalName="MediaLengthInSeconds" ma:readOnly="true">
      <xsd:simpleType>
        <xsd:restriction base="dms:Unknown"/>
      </xsd:simpleType>
    </xsd:element>
    <xsd:element name="MediaServiceAutoTags" ma:index="16" nillable="true" ma:displayName="Tags" ma:internalName="MediaServiceAutoTags"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element name="MediaServiceLocation" ma:index="20" nillable="true" ma:displayName="Location" ma:internalName="MediaServiceLocation" ma:readOnly="true">
      <xsd:simpleType>
        <xsd:restriction base="dms:Text"/>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757d8883-c00d-4843-be34-ebbec21ff161" ma:termSetId="09814cd3-568e-fe90-9814-8d621ff8fb84" ma:anchorId="fba54fb3-c3e1-fe81-a776-ca4b69148c4d" ma:open="tru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7d63fda9-ac58-4123-8b27-7224c39d3369" elementFormDefault="qualified">
    <xsd:import namespace="http://schemas.microsoft.com/office/2006/documentManagement/types"/>
    <xsd:import namespace="http://schemas.microsoft.com/office/infopath/2007/PartnerControls"/>
    <xsd:element name="SharedWithUsers" ma:index="13"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4" nillable="true" ma:displayName="Shared With Details" ma:internalName="SharedWithDetails" ma:readOnly="true">
      <xsd:simpleType>
        <xsd:restriction base="dms:Note">
          <xsd:maxLength value="255"/>
        </xsd:restriction>
      </xsd:simpleType>
    </xsd:element>
    <xsd:element name="TaxCatchAll" ma:index="23" nillable="true" ma:displayName="Taxonomy Catch All Column" ma:hidden="true" ma:list="{c555240d-9b25-4fbb-9c93-8e130801576f}" ma:internalName="TaxCatchAll" ma:showField="CatchAllData" ma:web="7d63fda9-ac58-4123-8b27-7224c39d3369">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36c183ff-cc02-4baa-bbf4-3d5a2c36fd24">
      <Terms xmlns="http://schemas.microsoft.com/office/infopath/2007/PartnerControls"/>
    </lcf76f155ced4ddcb4097134ff3c332f>
    <TaxCatchAll xmlns="7d63fda9-ac58-4123-8b27-7224c39d3369" xsi:nil="true"/>
  </documentManagement>
</p:properties>
</file>

<file path=customXml/itemProps1.xml><?xml version="1.0" encoding="utf-8"?>
<ds:datastoreItem xmlns:ds="http://schemas.openxmlformats.org/officeDocument/2006/customXml" ds:itemID="{951B8B05-57E8-4728-AD90-12F23CDD46AB}"/>
</file>

<file path=customXml/itemProps2.xml><?xml version="1.0" encoding="utf-8"?>
<ds:datastoreItem xmlns:ds="http://schemas.openxmlformats.org/officeDocument/2006/customXml" ds:itemID="{11A92F62-C8F4-4FC4-9384-0C5E81E4D399}"/>
</file>

<file path=customXml/itemProps3.xml><?xml version="1.0" encoding="utf-8"?>
<ds:datastoreItem xmlns:ds="http://schemas.openxmlformats.org/officeDocument/2006/customXml" ds:itemID="{C0ED0831-DC7F-449E-BBBD-2BBEAE7F0EAF}"/>
</file>

<file path=docProps/app.xml><?xml version="1.0" encoding="utf-8"?>
<Properties xmlns="http://schemas.openxmlformats.org/officeDocument/2006/extended-properties" xmlns:vt="http://schemas.openxmlformats.org/officeDocument/2006/docPropsVTypes">
  <TotalTime>552</TotalTime>
  <Words>225</Words>
  <Application>Microsoft Office PowerPoint</Application>
  <PresentationFormat>Widescreen</PresentationFormat>
  <Paragraphs>52</Paragraphs>
  <Slides>9</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9</vt:i4>
      </vt:variant>
    </vt:vector>
  </HeadingPairs>
  <TitlesOfParts>
    <vt:vector size="13" baseType="lpstr">
      <vt:lpstr>Arial</vt:lpstr>
      <vt:lpstr>Calibri</vt:lpstr>
      <vt:lpstr>Calibri Light</vt:lpstr>
      <vt:lpstr>Office Theme</vt:lpstr>
      <vt:lpstr>Handling Overview</vt:lpstr>
      <vt:lpstr>Body Handling</vt:lpstr>
      <vt:lpstr>Grooming Handling</vt:lpstr>
      <vt:lpstr>Grooming Handling</vt:lpstr>
      <vt:lpstr>Grooming Handling</vt:lpstr>
      <vt:lpstr>Grooming Handling</vt:lpstr>
      <vt:lpstr>Medical Handling - Medication</vt:lpstr>
      <vt:lpstr>Medical Handling – Vet Holds</vt:lpstr>
      <vt:lpstr>Handling Games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Brian Pudden</dc:creator>
  <cp:lastModifiedBy>Allison Maxwell</cp:lastModifiedBy>
  <cp:revision>41</cp:revision>
  <dcterms:created xsi:type="dcterms:W3CDTF">2019-12-23T19:27:46Z</dcterms:created>
  <dcterms:modified xsi:type="dcterms:W3CDTF">2023-03-07T19:15:03Z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0x01010054018D857FBA404490FEE17F3C63E596</vt:lpwstr>
  </property>
</Properties>
</file>