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63" r:id="rId6"/>
    <p:sldId id="261" r:id="rId7"/>
    <p:sldId id="289" r:id="rId8"/>
    <p:sldId id="286" r:id="rId9"/>
    <p:sldId id="277" r:id="rId10"/>
    <p:sldId id="280" r:id="rId11"/>
    <p:sldId id="29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34658B-BA78-4FAD-2501-35005B927ECE}" v="90" dt="2023-03-07T19:56:14.1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69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e Maxwell" userId="a6c6268cd85c6a74" providerId="Windows Live" clId="Web-{9B26B91B-2792-41CA-9B26-47B2295144A8}"/>
    <pc:docChg chg="addSld delSld">
      <pc:chgData name="Allie Maxwell" userId="a6c6268cd85c6a74" providerId="Windows Live" clId="Web-{9B26B91B-2792-41CA-9B26-47B2295144A8}" dt="2022-07-06T14:53:43.330" v="12"/>
      <pc:docMkLst>
        <pc:docMk/>
      </pc:docMkLst>
      <pc:sldChg chg="del">
        <pc:chgData name="Allie Maxwell" userId="a6c6268cd85c6a74" providerId="Windows Live" clId="Web-{9B26B91B-2792-41CA-9B26-47B2295144A8}" dt="2022-07-06T14:53:13.046" v="3"/>
        <pc:sldMkLst>
          <pc:docMk/>
          <pc:sldMk cId="1253635747" sldId="259"/>
        </pc:sldMkLst>
      </pc:sldChg>
      <pc:sldChg chg="del">
        <pc:chgData name="Allie Maxwell" userId="a6c6268cd85c6a74" providerId="Windows Live" clId="Web-{9B26B91B-2792-41CA-9B26-47B2295144A8}" dt="2022-07-06T14:53:10.468" v="2"/>
        <pc:sldMkLst>
          <pc:docMk/>
          <pc:sldMk cId="722585770" sldId="264"/>
        </pc:sldMkLst>
      </pc:sldChg>
      <pc:sldChg chg="del">
        <pc:chgData name="Allie Maxwell" userId="a6c6268cd85c6a74" providerId="Windows Live" clId="Web-{9B26B91B-2792-41CA-9B26-47B2295144A8}" dt="2022-07-06T14:53:05.124" v="0"/>
        <pc:sldMkLst>
          <pc:docMk/>
          <pc:sldMk cId="413953902" sldId="265"/>
        </pc:sldMkLst>
      </pc:sldChg>
      <pc:sldChg chg="del">
        <pc:chgData name="Allie Maxwell" userId="a6c6268cd85c6a74" providerId="Windows Live" clId="Web-{9B26B91B-2792-41CA-9B26-47B2295144A8}" dt="2022-07-06T14:53:07.827" v="1"/>
        <pc:sldMkLst>
          <pc:docMk/>
          <pc:sldMk cId="3020552274" sldId="267"/>
        </pc:sldMkLst>
      </pc:sldChg>
      <pc:sldChg chg="del">
        <pc:chgData name="Allie Maxwell" userId="a6c6268cd85c6a74" providerId="Windows Live" clId="Web-{9B26B91B-2792-41CA-9B26-47B2295144A8}" dt="2022-07-06T14:53:17.422" v="4"/>
        <pc:sldMkLst>
          <pc:docMk/>
          <pc:sldMk cId="3723478272" sldId="270"/>
        </pc:sldMkLst>
      </pc:sldChg>
      <pc:sldChg chg="del">
        <pc:chgData name="Allie Maxwell" userId="a6c6268cd85c6a74" providerId="Windows Live" clId="Web-{9B26B91B-2792-41CA-9B26-47B2295144A8}" dt="2022-07-06T14:53:20.578" v="5"/>
        <pc:sldMkLst>
          <pc:docMk/>
          <pc:sldMk cId="1204819550" sldId="272"/>
        </pc:sldMkLst>
      </pc:sldChg>
      <pc:sldChg chg="del">
        <pc:chgData name="Allie Maxwell" userId="a6c6268cd85c6a74" providerId="Windows Live" clId="Web-{9B26B91B-2792-41CA-9B26-47B2295144A8}" dt="2022-07-06T14:53:24.188" v="6"/>
        <pc:sldMkLst>
          <pc:docMk/>
          <pc:sldMk cId="850144810" sldId="274"/>
        </pc:sldMkLst>
      </pc:sldChg>
      <pc:sldChg chg="del">
        <pc:chgData name="Allie Maxwell" userId="a6c6268cd85c6a74" providerId="Windows Live" clId="Web-{9B26B91B-2792-41CA-9B26-47B2295144A8}" dt="2022-07-06T14:53:26.485" v="7"/>
        <pc:sldMkLst>
          <pc:docMk/>
          <pc:sldMk cId="3858486071" sldId="276"/>
        </pc:sldMkLst>
      </pc:sldChg>
      <pc:sldChg chg="del">
        <pc:chgData name="Allie Maxwell" userId="a6c6268cd85c6a74" providerId="Windows Live" clId="Web-{9B26B91B-2792-41CA-9B26-47B2295144A8}" dt="2022-07-06T14:53:30.204" v="8"/>
        <pc:sldMkLst>
          <pc:docMk/>
          <pc:sldMk cId="1418682443" sldId="278"/>
        </pc:sldMkLst>
      </pc:sldChg>
      <pc:sldChg chg="add del">
        <pc:chgData name="Allie Maxwell" userId="a6c6268cd85c6a74" providerId="Windows Live" clId="Web-{9B26B91B-2792-41CA-9B26-47B2295144A8}" dt="2022-07-06T14:53:37.329" v="10"/>
        <pc:sldMkLst>
          <pc:docMk/>
          <pc:sldMk cId="3721877366" sldId="280"/>
        </pc:sldMkLst>
      </pc:sldChg>
      <pc:sldChg chg="del">
        <pc:chgData name="Allie Maxwell" userId="a6c6268cd85c6a74" providerId="Windows Live" clId="Web-{9B26B91B-2792-41CA-9B26-47B2295144A8}" dt="2022-07-06T14:53:41.142" v="11"/>
        <pc:sldMkLst>
          <pc:docMk/>
          <pc:sldMk cId="1086618047" sldId="281"/>
        </pc:sldMkLst>
      </pc:sldChg>
      <pc:sldChg chg="del">
        <pc:chgData name="Allie Maxwell" userId="a6c6268cd85c6a74" providerId="Windows Live" clId="Web-{9B26B91B-2792-41CA-9B26-47B2295144A8}" dt="2022-07-06T14:53:43.330" v="12"/>
        <pc:sldMkLst>
          <pc:docMk/>
          <pc:sldMk cId="665966589" sldId="283"/>
        </pc:sldMkLst>
      </pc:sldChg>
    </pc:docChg>
  </pc:docChgLst>
  <pc:docChgLst>
    <pc:chgData name="Allie Maxwell" userId="a6c6268cd85c6a74" providerId="LiveId" clId="{F7643C44-6C91-461E-84BF-9A3A4F5F1FC8}"/>
    <pc:docChg chg="custSel addSld delSld modSld">
      <pc:chgData name="Allie Maxwell" userId="a6c6268cd85c6a74" providerId="LiveId" clId="{F7643C44-6C91-461E-84BF-9A3A4F5F1FC8}" dt="2020-12-18T18:45:05.143" v="583" actId="20577"/>
      <pc:docMkLst>
        <pc:docMk/>
      </pc:docMkLst>
      <pc:sldChg chg="addSp delSp modSp mod chgLayout">
        <pc:chgData name="Allie Maxwell" userId="a6c6268cd85c6a74" providerId="LiveId" clId="{F7643C44-6C91-461E-84BF-9A3A4F5F1FC8}" dt="2020-12-15T22:06:05.167" v="32" actId="20577"/>
        <pc:sldMkLst>
          <pc:docMk/>
          <pc:sldMk cId="3013086804" sldId="257"/>
        </pc:sldMkLst>
        <pc:spChg chg="del">
          <ac:chgData name="Allie Maxwell" userId="a6c6268cd85c6a74" providerId="LiveId" clId="{F7643C44-6C91-461E-84BF-9A3A4F5F1FC8}" dt="2020-12-15T22:03:39.562" v="0" actId="700"/>
          <ac:spMkLst>
            <pc:docMk/>
            <pc:sldMk cId="3013086804" sldId="257"/>
            <ac:spMk id="2" creationId="{00000000-0000-0000-0000-000000000000}"/>
          </ac:spMkLst>
        </pc:spChg>
        <pc:spChg chg="add mod ord">
          <ac:chgData name="Allie Maxwell" userId="a6c6268cd85c6a74" providerId="LiveId" clId="{F7643C44-6C91-461E-84BF-9A3A4F5F1FC8}" dt="2020-12-15T22:06:05.167" v="32" actId="20577"/>
          <ac:spMkLst>
            <pc:docMk/>
            <pc:sldMk cId="3013086804" sldId="257"/>
            <ac:spMk id="3" creationId="{D898E497-46FF-4F1F-869D-F87C30A41508}"/>
          </ac:spMkLst>
        </pc:spChg>
        <pc:spChg chg="add mod ord">
          <ac:chgData name="Allie Maxwell" userId="a6c6268cd85c6a74" providerId="LiveId" clId="{F7643C44-6C91-461E-84BF-9A3A4F5F1FC8}" dt="2020-12-15T22:05:47.547" v="12" actId="27636"/>
          <ac:spMkLst>
            <pc:docMk/>
            <pc:sldMk cId="3013086804" sldId="257"/>
            <ac:spMk id="4" creationId="{5F5E4E45-9807-47B0-8D56-FFFBB60A8A72}"/>
          </ac:spMkLst>
        </pc:spChg>
      </pc:sldChg>
      <pc:sldChg chg="addSp delSp modSp del mod chgLayout">
        <pc:chgData name="Allie Maxwell" userId="a6c6268cd85c6a74" providerId="LiveId" clId="{F7643C44-6C91-461E-84BF-9A3A4F5F1FC8}" dt="2020-12-15T22:06:41.454" v="34" actId="2696"/>
        <pc:sldMkLst>
          <pc:docMk/>
          <pc:sldMk cId="1889521913" sldId="258"/>
        </pc:sldMkLst>
        <pc:spChg chg="del">
          <ac:chgData name="Allie Maxwell" userId="a6c6268cd85c6a74" providerId="LiveId" clId="{F7643C44-6C91-461E-84BF-9A3A4F5F1FC8}" dt="2020-12-15T22:03:49.701" v="1" actId="700"/>
          <ac:spMkLst>
            <pc:docMk/>
            <pc:sldMk cId="1889521913" sldId="258"/>
            <ac:spMk id="2" creationId="{00000000-0000-0000-0000-000000000000}"/>
          </ac:spMkLst>
        </pc:spChg>
        <pc:spChg chg="mod ord">
          <ac:chgData name="Allie Maxwell" userId="a6c6268cd85c6a74" providerId="LiveId" clId="{F7643C44-6C91-461E-84BF-9A3A4F5F1FC8}" dt="2020-12-15T22:06:31.889" v="33" actId="700"/>
          <ac:spMkLst>
            <pc:docMk/>
            <pc:sldMk cId="1889521913" sldId="258"/>
            <ac:spMk id="3" creationId="{00000000-0000-0000-0000-000000000000}"/>
          </ac:spMkLst>
        </pc:spChg>
        <pc:spChg chg="add del mod ord">
          <ac:chgData name="Allie Maxwell" userId="a6c6268cd85c6a74" providerId="LiveId" clId="{F7643C44-6C91-461E-84BF-9A3A4F5F1FC8}" dt="2020-12-15T22:06:31.889" v="33" actId="700"/>
          <ac:spMkLst>
            <pc:docMk/>
            <pc:sldMk cId="1889521913" sldId="258"/>
            <ac:spMk id="4" creationId="{34322BDD-F40C-42B9-819C-5241C0EAAFB8}"/>
          </ac:spMkLst>
        </pc:spChg>
        <pc:spChg chg="add mod ord">
          <ac:chgData name="Allie Maxwell" userId="a6c6268cd85c6a74" providerId="LiveId" clId="{F7643C44-6C91-461E-84BF-9A3A4F5F1FC8}" dt="2020-12-15T22:06:31.889" v="33" actId="700"/>
          <ac:spMkLst>
            <pc:docMk/>
            <pc:sldMk cId="1889521913" sldId="258"/>
            <ac:spMk id="5" creationId="{3C03D20E-0AD7-4314-B15E-7D95E3F3D030}"/>
          </ac:spMkLst>
        </pc:spChg>
      </pc:sldChg>
      <pc:sldChg chg="addSp delSp modSp mod modAnim chgLayout">
        <pc:chgData name="Allie Maxwell" userId="a6c6268cd85c6a74" providerId="LiveId" clId="{F7643C44-6C91-461E-84BF-9A3A4F5F1FC8}" dt="2020-12-15T22:10:14.531" v="113"/>
        <pc:sldMkLst>
          <pc:docMk/>
          <pc:sldMk cId="1253635747" sldId="259"/>
        </pc:sldMkLst>
        <pc:spChg chg="del">
          <ac:chgData name="Allie Maxwell" userId="a6c6268cd85c6a74" providerId="LiveId" clId="{F7643C44-6C91-461E-84BF-9A3A4F5F1FC8}" dt="2020-12-15T22:03:59.198" v="3" actId="700"/>
          <ac:spMkLst>
            <pc:docMk/>
            <pc:sldMk cId="1253635747" sldId="259"/>
            <ac:spMk id="2" creationId="{00000000-0000-0000-0000-000000000000}"/>
          </ac:spMkLst>
        </pc:spChg>
        <pc:spChg chg="add mod ord">
          <ac:chgData name="Allie Maxwell" userId="a6c6268cd85c6a74" providerId="LiveId" clId="{F7643C44-6C91-461E-84BF-9A3A4F5F1FC8}" dt="2020-12-15T22:09:55.604" v="112" actId="20577"/>
          <ac:spMkLst>
            <pc:docMk/>
            <pc:sldMk cId="1253635747" sldId="259"/>
            <ac:spMk id="3" creationId="{4B66A8E5-E668-45EC-BA3E-75E1F656F568}"/>
          </ac:spMkLst>
        </pc:spChg>
        <pc:spChg chg="add del mod ord">
          <ac:chgData name="Allie Maxwell" userId="a6c6268cd85c6a74" providerId="LiveId" clId="{F7643C44-6C91-461E-84BF-9A3A4F5F1FC8}" dt="2020-12-15T22:10:14.531" v="113"/>
          <ac:spMkLst>
            <pc:docMk/>
            <pc:sldMk cId="1253635747" sldId="259"/>
            <ac:spMk id="4" creationId="{4B6304AD-0B5D-403D-B360-FF67C057680A}"/>
          </ac:spMkLst>
        </pc:spChg>
        <pc:picChg chg="add mod">
          <ac:chgData name="Allie Maxwell" userId="a6c6268cd85c6a74" providerId="LiveId" clId="{F7643C44-6C91-461E-84BF-9A3A4F5F1FC8}" dt="2020-12-15T22:10:14.531" v="113"/>
          <ac:picMkLst>
            <pc:docMk/>
            <pc:sldMk cId="1253635747" sldId="259"/>
            <ac:picMk id="5" creationId="{1620BADE-7B43-4D9F-BFD0-DF1B398BF981}"/>
          </ac:picMkLst>
        </pc:picChg>
      </pc:sldChg>
      <pc:sldChg chg="addSp delSp modSp mod chgLayout">
        <pc:chgData name="Allie Maxwell" userId="a6c6268cd85c6a74" providerId="LiveId" clId="{F7643C44-6C91-461E-84BF-9A3A4F5F1FC8}" dt="2020-12-15T22:06:51.863" v="49" actId="20577"/>
        <pc:sldMkLst>
          <pc:docMk/>
          <pc:sldMk cId="4177777704" sldId="261"/>
        </pc:sldMkLst>
        <pc:spChg chg="del">
          <ac:chgData name="Allie Maxwell" userId="a6c6268cd85c6a74" providerId="LiveId" clId="{F7643C44-6C91-461E-84BF-9A3A4F5F1FC8}" dt="2020-12-15T22:03:54.948" v="2" actId="700"/>
          <ac:spMkLst>
            <pc:docMk/>
            <pc:sldMk cId="4177777704" sldId="261"/>
            <ac:spMk id="2" creationId="{00000000-0000-0000-0000-000000000000}"/>
          </ac:spMkLst>
        </pc:spChg>
        <pc:spChg chg="add mod ord">
          <ac:chgData name="Allie Maxwell" userId="a6c6268cd85c6a74" providerId="LiveId" clId="{F7643C44-6C91-461E-84BF-9A3A4F5F1FC8}" dt="2020-12-15T22:06:51.863" v="49" actId="20577"/>
          <ac:spMkLst>
            <pc:docMk/>
            <pc:sldMk cId="4177777704" sldId="261"/>
            <ac:spMk id="3" creationId="{712E6960-69E4-45CA-84AC-463E0D736E13}"/>
          </ac:spMkLst>
        </pc:spChg>
        <pc:spChg chg="add mod ord">
          <ac:chgData name="Allie Maxwell" userId="a6c6268cd85c6a74" providerId="LiveId" clId="{F7643C44-6C91-461E-84BF-9A3A4F5F1FC8}" dt="2020-12-15T22:06:44.244" v="36" actId="27636"/>
          <ac:spMkLst>
            <pc:docMk/>
            <pc:sldMk cId="4177777704" sldId="261"/>
            <ac:spMk id="4" creationId="{009FD76F-A38C-494F-A3AD-477A35FC3785}"/>
          </ac:spMkLst>
        </pc:spChg>
      </pc:sldChg>
      <pc:sldChg chg="modSp add mod">
        <pc:chgData name="Allie Maxwell" userId="a6c6268cd85c6a74" providerId="LiveId" clId="{F7643C44-6C91-461E-84BF-9A3A4F5F1FC8}" dt="2020-12-15T22:09:07.219" v="97" actId="20577"/>
        <pc:sldMkLst>
          <pc:docMk/>
          <pc:sldMk cId="3129565365" sldId="262"/>
        </pc:sldMkLst>
        <pc:spChg chg="mod">
          <ac:chgData name="Allie Maxwell" userId="a6c6268cd85c6a74" providerId="LiveId" clId="{F7643C44-6C91-461E-84BF-9A3A4F5F1FC8}" dt="2020-12-15T22:09:07.219" v="97" actId="20577"/>
          <ac:spMkLst>
            <pc:docMk/>
            <pc:sldMk cId="3129565365" sldId="262"/>
            <ac:spMk id="3" creationId="{712E6960-69E4-45CA-84AC-463E0D736E13}"/>
          </ac:spMkLst>
        </pc:spChg>
        <pc:spChg chg="mod">
          <ac:chgData name="Allie Maxwell" userId="a6c6268cd85c6a74" providerId="LiveId" clId="{F7643C44-6C91-461E-84BF-9A3A4F5F1FC8}" dt="2020-12-15T22:09:04.921" v="92"/>
          <ac:spMkLst>
            <pc:docMk/>
            <pc:sldMk cId="3129565365" sldId="262"/>
            <ac:spMk id="4" creationId="{009FD76F-A38C-494F-A3AD-477A35FC3785}"/>
          </ac:spMkLst>
        </pc:spChg>
      </pc:sldChg>
      <pc:sldChg chg="modSp add mod">
        <pc:chgData name="Allie Maxwell" userId="a6c6268cd85c6a74" providerId="LiveId" clId="{F7643C44-6C91-461E-84BF-9A3A4F5F1FC8}" dt="2020-12-15T22:07:10.569" v="61"/>
        <pc:sldMkLst>
          <pc:docMk/>
          <pc:sldMk cId="169958992" sldId="263"/>
        </pc:sldMkLst>
        <pc:spChg chg="mod">
          <ac:chgData name="Allie Maxwell" userId="a6c6268cd85c6a74" providerId="LiveId" clId="{F7643C44-6C91-461E-84BF-9A3A4F5F1FC8}" dt="2020-12-15T22:07:04.878" v="60" actId="20577"/>
          <ac:spMkLst>
            <pc:docMk/>
            <pc:sldMk cId="169958992" sldId="263"/>
            <ac:spMk id="3" creationId="{712E6960-69E4-45CA-84AC-463E0D736E13}"/>
          </ac:spMkLst>
        </pc:spChg>
        <pc:spChg chg="mod">
          <ac:chgData name="Allie Maxwell" userId="a6c6268cd85c6a74" providerId="LiveId" clId="{F7643C44-6C91-461E-84BF-9A3A4F5F1FC8}" dt="2020-12-15T22:07:10.569" v="61"/>
          <ac:spMkLst>
            <pc:docMk/>
            <pc:sldMk cId="169958992" sldId="263"/>
            <ac:spMk id="4" creationId="{009FD76F-A38C-494F-A3AD-477A35FC3785}"/>
          </ac:spMkLst>
        </pc:spChg>
      </pc:sldChg>
      <pc:sldChg chg="addSp delSp modSp add mod modAnim">
        <pc:chgData name="Allie Maxwell" userId="a6c6268cd85c6a74" providerId="LiveId" clId="{F7643C44-6C91-461E-84BF-9A3A4F5F1FC8}" dt="2020-12-18T18:42:48.213" v="385"/>
        <pc:sldMkLst>
          <pc:docMk/>
          <pc:sldMk cId="722585770" sldId="264"/>
        </pc:sldMkLst>
        <pc:spChg chg="mod">
          <ac:chgData name="Allie Maxwell" userId="a6c6268cd85c6a74" providerId="LiveId" clId="{F7643C44-6C91-461E-84BF-9A3A4F5F1FC8}" dt="2020-12-15T22:08:53.407" v="91" actId="20577"/>
          <ac:spMkLst>
            <pc:docMk/>
            <pc:sldMk cId="722585770" sldId="264"/>
            <ac:spMk id="3" creationId="{712E6960-69E4-45CA-84AC-463E0D736E13}"/>
          </ac:spMkLst>
        </pc:spChg>
        <pc:spChg chg="del">
          <ac:chgData name="Allie Maxwell" userId="a6c6268cd85c6a74" providerId="LiveId" clId="{F7643C44-6C91-461E-84BF-9A3A4F5F1FC8}" dt="2020-12-18T18:42:48.213" v="385"/>
          <ac:spMkLst>
            <pc:docMk/>
            <pc:sldMk cId="722585770" sldId="264"/>
            <ac:spMk id="4" creationId="{009FD76F-A38C-494F-A3AD-477A35FC3785}"/>
          </ac:spMkLst>
        </pc:spChg>
        <pc:picChg chg="add mod">
          <ac:chgData name="Allie Maxwell" userId="a6c6268cd85c6a74" providerId="LiveId" clId="{F7643C44-6C91-461E-84BF-9A3A4F5F1FC8}" dt="2020-12-18T18:42:48.213" v="385"/>
          <ac:picMkLst>
            <pc:docMk/>
            <pc:sldMk cId="722585770" sldId="264"/>
            <ac:picMk id="2" creationId="{399D3A42-D0DD-4CAF-BC96-5792DFB45C45}"/>
          </ac:picMkLst>
        </pc:picChg>
      </pc:sldChg>
      <pc:sldChg chg="addSp delSp modSp add mod modAnim">
        <pc:chgData name="Allie Maxwell" userId="a6c6268cd85c6a74" providerId="LiveId" clId="{F7643C44-6C91-461E-84BF-9A3A4F5F1FC8}" dt="2020-12-15T22:07:41.510" v="73" actId="20577"/>
        <pc:sldMkLst>
          <pc:docMk/>
          <pc:sldMk cId="413953902" sldId="265"/>
        </pc:sldMkLst>
        <pc:spChg chg="mod">
          <ac:chgData name="Allie Maxwell" userId="a6c6268cd85c6a74" providerId="LiveId" clId="{F7643C44-6C91-461E-84BF-9A3A4F5F1FC8}" dt="2020-12-15T22:07:41.510" v="73" actId="20577"/>
          <ac:spMkLst>
            <pc:docMk/>
            <pc:sldMk cId="413953902" sldId="265"/>
            <ac:spMk id="3" creationId="{712E6960-69E4-45CA-84AC-463E0D736E13}"/>
          </ac:spMkLst>
        </pc:spChg>
        <pc:spChg chg="del">
          <ac:chgData name="Allie Maxwell" userId="a6c6268cd85c6a74" providerId="LiveId" clId="{F7643C44-6C91-461E-84BF-9A3A4F5F1FC8}" dt="2020-12-15T22:07:31.094" v="62"/>
          <ac:spMkLst>
            <pc:docMk/>
            <pc:sldMk cId="413953902" sldId="265"/>
            <ac:spMk id="4" creationId="{009FD76F-A38C-494F-A3AD-477A35FC3785}"/>
          </ac:spMkLst>
        </pc:spChg>
        <pc:picChg chg="add mod">
          <ac:chgData name="Allie Maxwell" userId="a6c6268cd85c6a74" providerId="LiveId" clId="{F7643C44-6C91-461E-84BF-9A3A4F5F1FC8}" dt="2020-12-15T22:07:31.094" v="62"/>
          <ac:picMkLst>
            <pc:docMk/>
            <pc:sldMk cId="413953902" sldId="265"/>
            <ac:picMk id="5" creationId="{AAAA7896-F261-40BD-B832-1BDB3CD4932B}"/>
          </ac:picMkLst>
        </pc:picChg>
      </pc:sldChg>
      <pc:sldChg chg="modSp add mod">
        <pc:chgData name="Allie Maxwell" userId="a6c6268cd85c6a74" providerId="LiveId" clId="{F7643C44-6C91-461E-84BF-9A3A4F5F1FC8}" dt="2020-12-15T22:07:58.489" v="77" actId="20577"/>
        <pc:sldMkLst>
          <pc:docMk/>
          <pc:sldMk cId="58379543" sldId="266"/>
        </pc:sldMkLst>
        <pc:spChg chg="mod">
          <ac:chgData name="Allie Maxwell" userId="a6c6268cd85c6a74" providerId="LiveId" clId="{F7643C44-6C91-461E-84BF-9A3A4F5F1FC8}" dt="2020-12-15T22:07:58.489" v="77" actId="20577"/>
          <ac:spMkLst>
            <pc:docMk/>
            <pc:sldMk cId="58379543" sldId="266"/>
            <ac:spMk id="3" creationId="{712E6960-69E4-45CA-84AC-463E0D736E13}"/>
          </ac:spMkLst>
        </pc:spChg>
        <pc:spChg chg="mod">
          <ac:chgData name="Allie Maxwell" userId="a6c6268cd85c6a74" providerId="LiveId" clId="{F7643C44-6C91-461E-84BF-9A3A4F5F1FC8}" dt="2020-12-15T22:07:56.184" v="74"/>
          <ac:spMkLst>
            <pc:docMk/>
            <pc:sldMk cId="58379543" sldId="266"/>
            <ac:spMk id="4" creationId="{009FD76F-A38C-494F-A3AD-477A35FC3785}"/>
          </ac:spMkLst>
        </pc:spChg>
      </pc:sldChg>
      <pc:sldChg chg="addSp delSp modSp add mod modAnim">
        <pc:chgData name="Allie Maxwell" userId="a6c6268cd85c6a74" providerId="LiveId" clId="{F7643C44-6C91-461E-84BF-9A3A4F5F1FC8}" dt="2020-12-15T22:08:25.263" v="81"/>
        <pc:sldMkLst>
          <pc:docMk/>
          <pc:sldMk cId="3020552274" sldId="267"/>
        </pc:sldMkLst>
        <pc:spChg chg="mod">
          <ac:chgData name="Allie Maxwell" userId="a6c6268cd85c6a74" providerId="LiveId" clId="{F7643C44-6C91-461E-84BF-9A3A4F5F1FC8}" dt="2020-12-15T22:08:12.834" v="80" actId="20577"/>
          <ac:spMkLst>
            <pc:docMk/>
            <pc:sldMk cId="3020552274" sldId="267"/>
            <ac:spMk id="3" creationId="{712E6960-69E4-45CA-84AC-463E0D736E13}"/>
          </ac:spMkLst>
        </pc:spChg>
        <pc:spChg chg="del">
          <ac:chgData name="Allie Maxwell" userId="a6c6268cd85c6a74" providerId="LiveId" clId="{F7643C44-6C91-461E-84BF-9A3A4F5F1FC8}" dt="2020-12-15T22:08:25.263" v="81"/>
          <ac:spMkLst>
            <pc:docMk/>
            <pc:sldMk cId="3020552274" sldId="267"/>
            <ac:spMk id="4" creationId="{009FD76F-A38C-494F-A3AD-477A35FC3785}"/>
          </ac:spMkLst>
        </pc:spChg>
        <pc:picChg chg="add mod">
          <ac:chgData name="Allie Maxwell" userId="a6c6268cd85c6a74" providerId="LiveId" clId="{F7643C44-6C91-461E-84BF-9A3A4F5F1FC8}" dt="2020-12-15T22:08:25.263" v="81"/>
          <ac:picMkLst>
            <pc:docMk/>
            <pc:sldMk cId="3020552274" sldId="267"/>
            <ac:picMk id="5" creationId="{278872A8-590F-4B84-92C2-CB439EE85534}"/>
          </ac:picMkLst>
        </pc:picChg>
      </pc:sldChg>
      <pc:sldChg chg="modSp add mod">
        <pc:chgData name="Allie Maxwell" userId="a6c6268cd85c6a74" providerId="LiveId" clId="{F7643C44-6C91-461E-84BF-9A3A4F5F1FC8}" dt="2020-12-18T18:45:05.143" v="583" actId="20577"/>
        <pc:sldMkLst>
          <pc:docMk/>
          <pc:sldMk cId="3708187210" sldId="268"/>
        </pc:sldMkLst>
        <pc:spChg chg="mod">
          <ac:chgData name="Allie Maxwell" userId="a6c6268cd85c6a74" providerId="LiveId" clId="{F7643C44-6C91-461E-84BF-9A3A4F5F1FC8}" dt="2020-12-15T22:08:38.776" v="85" actId="20577"/>
          <ac:spMkLst>
            <pc:docMk/>
            <pc:sldMk cId="3708187210" sldId="268"/>
            <ac:spMk id="3" creationId="{712E6960-69E4-45CA-84AC-463E0D736E13}"/>
          </ac:spMkLst>
        </pc:spChg>
        <pc:spChg chg="mod">
          <ac:chgData name="Allie Maxwell" userId="a6c6268cd85c6a74" providerId="LiveId" clId="{F7643C44-6C91-461E-84BF-9A3A4F5F1FC8}" dt="2020-12-18T18:45:05.143" v="583" actId="20577"/>
          <ac:spMkLst>
            <pc:docMk/>
            <pc:sldMk cId="3708187210" sldId="268"/>
            <ac:spMk id="4" creationId="{009FD76F-A38C-494F-A3AD-477A35FC3785}"/>
          </ac:spMkLst>
        </pc:spChg>
      </pc:sldChg>
      <pc:sldChg chg="modSp add mod">
        <pc:chgData name="Allie Maxwell" userId="a6c6268cd85c6a74" providerId="LiveId" clId="{F7643C44-6C91-461E-84BF-9A3A4F5F1FC8}" dt="2020-12-15T22:10:29.612" v="120" actId="20577"/>
        <pc:sldMkLst>
          <pc:docMk/>
          <pc:sldMk cId="4015015764" sldId="269"/>
        </pc:sldMkLst>
        <pc:spChg chg="mod">
          <ac:chgData name="Allie Maxwell" userId="a6c6268cd85c6a74" providerId="LiveId" clId="{F7643C44-6C91-461E-84BF-9A3A4F5F1FC8}" dt="2020-12-15T22:10:29.612" v="120" actId="20577"/>
          <ac:spMkLst>
            <pc:docMk/>
            <pc:sldMk cId="4015015764" sldId="269"/>
            <ac:spMk id="3" creationId="{4B66A8E5-E668-45EC-BA3E-75E1F656F568}"/>
          </ac:spMkLst>
        </pc:spChg>
        <pc:spChg chg="mod">
          <ac:chgData name="Allie Maxwell" userId="a6c6268cd85c6a74" providerId="LiveId" clId="{F7643C44-6C91-461E-84BF-9A3A4F5F1FC8}" dt="2020-12-15T22:10:27.187" v="114"/>
          <ac:spMkLst>
            <pc:docMk/>
            <pc:sldMk cId="4015015764" sldId="269"/>
            <ac:spMk id="4" creationId="{4B6304AD-0B5D-403D-B360-FF67C057680A}"/>
          </ac:spMkLst>
        </pc:spChg>
      </pc:sldChg>
      <pc:sldChg chg="addSp delSp modSp add mod modAnim">
        <pc:chgData name="Allie Maxwell" userId="a6c6268cd85c6a74" providerId="LiveId" clId="{F7643C44-6C91-461E-84BF-9A3A4F5F1FC8}" dt="2020-12-15T22:10:54.424" v="127" actId="20577"/>
        <pc:sldMkLst>
          <pc:docMk/>
          <pc:sldMk cId="3723478272" sldId="270"/>
        </pc:sldMkLst>
        <pc:spChg chg="mod">
          <ac:chgData name="Allie Maxwell" userId="a6c6268cd85c6a74" providerId="LiveId" clId="{F7643C44-6C91-461E-84BF-9A3A4F5F1FC8}" dt="2020-12-15T22:10:54.424" v="127" actId="20577"/>
          <ac:spMkLst>
            <pc:docMk/>
            <pc:sldMk cId="3723478272" sldId="270"/>
            <ac:spMk id="3" creationId="{4B66A8E5-E668-45EC-BA3E-75E1F656F568}"/>
          </ac:spMkLst>
        </pc:spChg>
        <pc:spChg chg="del">
          <ac:chgData name="Allie Maxwell" userId="a6c6268cd85c6a74" providerId="LiveId" clId="{F7643C44-6C91-461E-84BF-9A3A4F5F1FC8}" dt="2020-12-15T22:10:52.145" v="121"/>
          <ac:spMkLst>
            <pc:docMk/>
            <pc:sldMk cId="3723478272" sldId="270"/>
            <ac:spMk id="4" creationId="{4B6304AD-0B5D-403D-B360-FF67C057680A}"/>
          </ac:spMkLst>
        </pc:spChg>
        <pc:picChg chg="add mod">
          <ac:chgData name="Allie Maxwell" userId="a6c6268cd85c6a74" providerId="LiveId" clId="{F7643C44-6C91-461E-84BF-9A3A4F5F1FC8}" dt="2020-12-15T22:10:52.145" v="121"/>
          <ac:picMkLst>
            <pc:docMk/>
            <pc:sldMk cId="3723478272" sldId="270"/>
            <ac:picMk id="5" creationId="{030B5D1B-EF20-4795-81F4-F98CE72898E3}"/>
          </ac:picMkLst>
        </pc:picChg>
      </pc:sldChg>
      <pc:sldChg chg="modSp add mod">
        <pc:chgData name="Allie Maxwell" userId="a6c6268cd85c6a74" providerId="LiveId" clId="{F7643C44-6C91-461E-84BF-9A3A4F5F1FC8}" dt="2020-12-15T22:11:14.315" v="147" actId="20577"/>
        <pc:sldMkLst>
          <pc:docMk/>
          <pc:sldMk cId="2314199109" sldId="271"/>
        </pc:sldMkLst>
        <pc:spChg chg="mod">
          <ac:chgData name="Allie Maxwell" userId="a6c6268cd85c6a74" providerId="LiveId" clId="{F7643C44-6C91-461E-84BF-9A3A4F5F1FC8}" dt="2020-12-15T22:11:14.315" v="147" actId="20577"/>
          <ac:spMkLst>
            <pc:docMk/>
            <pc:sldMk cId="2314199109" sldId="271"/>
            <ac:spMk id="3" creationId="{4B66A8E5-E668-45EC-BA3E-75E1F656F568}"/>
          </ac:spMkLst>
        </pc:spChg>
        <pc:spChg chg="mod">
          <ac:chgData name="Allie Maxwell" userId="a6c6268cd85c6a74" providerId="LiveId" clId="{F7643C44-6C91-461E-84BF-9A3A4F5F1FC8}" dt="2020-12-15T22:11:09.032" v="128"/>
          <ac:spMkLst>
            <pc:docMk/>
            <pc:sldMk cId="2314199109" sldId="271"/>
            <ac:spMk id="4" creationId="{4B6304AD-0B5D-403D-B360-FF67C057680A}"/>
          </ac:spMkLst>
        </pc:spChg>
      </pc:sldChg>
      <pc:sldChg chg="addSp delSp modSp add mod modAnim">
        <pc:chgData name="Allie Maxwell" userId="a6c6268cd85c6a74" providerId="LiveId" clId="{F7643C44-6C91-461E-84BF-9A3A4F5F1FC8}" dt="2020-12-15T22:11:33.329" v="167"/>
        <pc:sldMkLst>
          <pc:docMk/>
          <pc:sldMk cId="1204819550" sldId="272"/>
        </pc:sldMkLst>
        <pc:spChg chg="mod">
          <ac:chgData name="Allie Maxwell" userId="a6c6268cd85c6a74" providerId="LiveId" clId="{F7643C44-6C91-461E-84BF-9A3A4F5F1FC8}" dt="2020-12-15T22:11:21.503" v="166" actId="20577"/>
          <ac:spMkLst>
            <pc:docMk/>
            <pc:sldMk cId="1204819550" sldId="272"/>
            <ac:spMk id="3" creationId="{4B66A8E5-E668-45EC-BA3E-75E1F656F568}"/>
          </ac:spMkLst>
        </pc:spChg>
        <pc:spChg chg="del">
          <ac:chgData name="Allie Maxwell" userId="a6c6268cd85c6a74" providerId="LiveId" clId="{F7643C44-6C91-461E-84BF-9A3A4F5F1FC8}" dt="2020-12-15T22:11:33.329" v="167"/>
          <ac:spMkLst>
            <pc:docMk/>
            <pc:sldMk cId="1204819550" sldId="272"/>
            <ac:spMk id="4" creationId="{4B6304AD-0B5D-403D-B360-FF67C057680A}"/>
          </ac:spMkLst>
        </pc:spChg>
        <pc:picChg chg="add mod">
          <ac:chgData name="Allie Maxwell" userId="a6c6268cd85c6a74" providerId="LiveId" clId="{F7643C44-6C91-461E-84BF-9A3A4F5F1FC8}" dt="2020-12-15T22:11:33.329" v="167"/>
          <ac:picMkLst>
            <pc:docMk/>
            <pc:sldMk cId="1204819550" sldId="272"/>
            <ac:picMk id="5" creationId="{E1948816-031A-4F0E-AA85-862EE84FDE81}"/>
          </ac:picMkLst>
        </pc:picChg>
      </pc:sldChg>
      <pc:sldChg chg="modSp add mod">
        <pc:chgData name="Allie Maxwell" userId="a6c6268cd85c6a74" providerId="LiveId" clId="{F7643C44-6C91-461E-84BF-9A3A4F5F1FC8}" dt="2020-12-15T22:11:58.824" v="190" actId="20577"/>
        <pc:sldMkLst>
          <pc:docMk/>
          <pc:sldMk cId="4182863399" sldId="273"/>
        </pc:sldMkLst>
        <pc:spChg chg="mod">
          <ac:chgData name="Allie Maxwell" userId="a6c6268cd85c6a74" providerId="LiveId" clId="{F7643C44-6C91-461E-84BF-9A3A4F5F1FC8}" dt="2020-12-15T22:11:58.824" v="190" actId="20577"/>
          <ac:spMkLst>
            <pc:docMk/>
            <pc:sldMk cId="4182863399" sldId="273"/>
            <ac:spMk id="3" creationId="{4B66A8E5-E668-45EC-BA3E-75E1F656F568}"/>
          </ac:spMkLst>
        </pc:spChg>
        <pc:spChg chg="mod">
          <ac:chgData name="Allie Maxwell" userId="a6c6268cd85c6a74" providerId="LiveId" clId="{F7643C44-6C91-461E-84BF-9A3A4F5F1FC8}" dt="2020-12-15T22:11:46.398" v="168"/>
          <ac:spMkLst>
            <pc:docMk/>
            <pc:sldMk cId="4182863399" sldId="273"/>
            <ac:spMk id="4" creationId="{4B6304AD-0B5D-403D-B360-FF67C057680A}"/>
          </ac:spMkLst>
        </pc:spChg>
      </pc:sldChg>
      <pc:sldChg chg="addSp delSp modSp add mod modAnim">
        <pc:chgData name="Allie Maxwell" userId="a6c6268cd85c6a74" providerId="LiveId" clId="{F7643C44-6C91-461E-84BF-9A3A4F5F1FC8}" dt="2020-12-15T22:12:24.986" v="211" actId="20577"/>
        <pc:sldMkLst>
          <pc:docMk/>
          <pc:sldMk cId="850144810" sldId="274"/>
        </pc:sldMkLst>
        <pc:spChg chg="mod">
          <ac:chgData name="Allie Maxwell" userId="a6c6268cd85c6a74" providerId="LiveId" clId="{F7643C44-6C91-461E-84BF-9A3A4F5F1FC8}" dt="2020-12-15T22:12:24.986" v="211" actId="20577"/>
          <ac:spMkLst>
            <pc:docMk/>
            <pc:sldMk cId="850144810" sldId="274"/>
            <ac:spMk id="3" creationId="{4B66A8E5-E668-45EC-BA3E-75E1F656F568}"/>
          </ac:spMkLst>
        </pc:spChg>
        <pc:spChg chg="del">
          <ac:chgData name="Allie Maxwell" userId="a6c6268cd85c6a74" providerId="LiveId" clId="{F7643C44-6C91-461E-84BF-9A3A4F5F1FC8}" dt="2020-12-15T22:12:13.502" v="191"/>
          <ac:spMkLst>
            <pc:docMk/>
            <pc:sldMk cId="850144810" sldId="274"/>
            <ac:spMk id="4" creationId="{4B6304AD-0B5D-403D-B360-FF67C057680A}"/>
          </ac:spMkLst>
        </pc:spChg>
        <pc:picChg chg="add mod">
          <ac:chgData name="Allie Maxwell" userId="a6c6268cd85c6a74" providerId="LiveId" clId="{F7643C44-6C91-461E-84BF-9A3A4F5F1FC8}" dt="2020-12-15T22:12:13.502" v="191"/>
          <ac:picMkLst>
            <pc:docMk/>
            <pc:sldMk cId="850144810" sldId="274"/>
            <ac:picMk id="5" creationId="{5E13E53C-60EE-4A51-BC90-33FC5D7D4524}"/>
          </ac:picMkLst>
        </pc:picChg>
      </pc:sldChg>
      <pc:sldChg chg="modSp add mod">
        <pc:chgData name="Allie Maxwell" userId="a6c6268cd85c6a74" providerId="LiveId" clId="{F7643C44-6C91-461E-84BF-9A3A4F5F1FC8}" dt="2020-12-15T22:12:47.334" v="230" actId="20577"/>
        <pc:sldMkLst>
          <pc:docMk/>
          <pc:sldMk cId="1879288353" sldId="275"/>
        </pc:sldMkLst>
        <pc:spChg chg="mod">
          <ac:chgData name="Allie Maxwell" userId="a6c6268cd85c6a74" providerId="LiveId" clId="{F7643C44-6C91-461E-84BF-9A3A4F5F1FC8}" dt="2020-12-15T22:12:47.334" v="230" actId="20577"/>
          <ac:spMkLst>
            <pc:docMk/>
            <pc:sldMk cId="1879288353" sldId="275"/>
            <ac:spMk id="3" creationId="{4B66A8E5-E668-45EC-BA3E-75E1F656F568}"/>
          </ac:spMkLst>
        </pc:spChg>
        <pc:spChg chg="mod">
          <ac:chgData name="Allie Maxwell" userId="a6c6268cd85c6a74" providerId="LiveId" clId="{F7643C44-6C91-461E-84BF-9A3A4F5F1FC8}" dt="2020-12-15T22:12:41.481" v="212"/>
          <ac:spMkLst>
            <pc:docMk/>
            <pc:sldMk cId="1879288353" sldId="275"/>
            <ac:spMk id="4" creationId="{4B6304AD-0B5D-403D-B360-FF67C057680A}"/>
          </ac:spMkLst>
        </pc:spChg>
      </pc:sldChg>
      <pc:sldChg chg="addSp delSp modSp add mod modAnim">
        <pc:chgData name="Allie Maxwell" userId="a6c6268cd85c6a74" providerId="LiveId" clId="{F7643C44-6C91-461E-84BF-9A3A4F5F1FC8}" dt="2020-12-15T22:13:07.378" v="249" actId="20577"/>
        <pc:sldMkLst>
          <pc:docMk/>
          <pc:sldMk cId="3858486071" sldId="276"/>
        </pc:sldMkLst>
        <pc:spChg chg="mod">
          <ac:chgData name="Allie Maxwell" userId="a6c6268cd85c6a74" providerId="LiveId" clId="{F7643C44-6C91-461E-84BF-9A3A4F5F1FC8}" dt="2020-12-15T22:13:07.378" v="249" actId="20577"/>
          <ac:spMkLst>
            <pc:docMk/>
            <pc:sldMk cId="3858486071" sldId="276"/>
            <ac:spMk id="3" creationId="{4B66A8E5-E668-45EC-BA3E-75E1F656F568}"/>
          </ac:spMkLst>
        </pc:spChg>
        <pc:spChg chg="del">
          <ac:chgData name="Allie Maxwell" userId="a6c6268cd85c6a74" providerId="LiveId" clId="{F7643C44-6C91-461E-84BF-9A3A4F5F1FC8}" dt="2020-12-15T22:13:02.322" v="231"/>
          <ac:spMkLst>
            <pc:docMk/>
            <pc:sldMk cId="3858486071" sldId="276"/>
            <ac:spMk id="4" creationId="{4B6304AD-0B5D-403D-B360-FF67C057680A}"/>
          </ac:spMkLst>
        </pc:spChg>
        <pc:picChg chg="add mod">
          <ac:chgData name="Allie Maxwell" userId="a6c6268cd85c6a74" providerId="LiveId" clId="{F7643C44-6C91-461E-84BF-9A3A4F5F1FC8}" dt="2020-12-15T22:13:02.322" v="231"/>
          <ac:picMkLst>
            <pc:docMk/>
            <pc:sldMk cId="3858486071" sldId="276"/>
            <ac:picMk id="5" creationId="{A2669A2E-7F59-4515-8963-028896A39191}"/>
          </ac:picMkLst>
        </pc:picChg>
      </pc:sldChg>
      <pc:sldChg chg="modSp add mod">
        <pc:chgData name="Allie Maxwell" userId="a6c6268cd85c6a74" providerId="LiveId" clId="{F7643C44-6C91-461E-84BF-9A3A4F5F1FC8}" dt="2020-12-15T22:13:51.258" v="280" actId="20577"/>
        <pc:sldMkLst>
          <pc:docMk/>
          <pc:sldMk cId="1573095138" sldId="277"/>
        </pc:sldMkLst>
        <pc:spChg chg="mod">
          <ac:chgData name="Allie Maxwell" userId="a6c6268cd85c6a74" providerId="LiveId" clId="{F7643C44-6C91-461E-84BF-9A3A4F5F1FC8}" dt="2020-12-15T22:13:51.258" v="280" actId="20577"/>
          <ac:spMkLst>
            <pc:docMk/>
            <pc:sldMk cId="1573095138" sldId="277"/>
            <ac:spMk id="3" creationId="{4B66A8E5-E668-45EC-BA3E-75E1F656F568}"/>
          </ac:spMkLst>
        </pc:spChg>
        <pc:spChg chg="mod">
          <ac:chgData name="Allie Maxwell" userId="a6c6268cd85c6a74" providerId="LiveId" clId="{F7643C44-6C91-461E-84BF-9A3A4F5F1FC8}" dt="2020-12-15T22:13:43.748" v="257" actId="27636"/>
          <ac:spMkLst>
            <pc:docMk/>
            <pc:sldMk cId="1573095138" sldId="277"/>
            <ac:spMk id="4" creationId="{4B6304AD-0B5D-403D-B360-FF67C057680A}"/>
          </ac:spMkLst>
        </pc:spChg>
      </pc:sldChg>
      <pc:sldChg chg="addSp delSp modSp add mod modAnim">
        <pc:chgData name="Allie Maxwell" userId="a6c6268cd85c6a74" providerId="LiveId" clId="{F7643C44-6C91-461E-84BF-9A3A4F5F1FC8}" dt="2020-12-15T22:14:06.329" v="294" actId="20577"/>
        <pc:sldMkLst>
          <pc:docMk/>
          <pc:sldMk cId="1418682443" sldId="278"/>
        </pc:sldMkLst>
        <pc:spChg chg="mod">
          <ac:chgData name="Allie Maxwell" userId="a6c6268cd85c6a74" providerId="LiveId" clId="{F7643C44-6C91-461E-84BF-9A3A4F5F1FC8}" dt="2020-12-15T22:14:06.329" v="294" actId="20577"/>
          <ac:spMkLst>
            <pc:docMk/>
            <pc:sldMk cId="1418682443" sldId="278"/>
            <ac:spMk id="3" creationId="{4B66A8E5-E668-45EC-BA3E-75E1F656F568}"/>
          </ac:spMkLst>
        </pc:spChg>
        <pc:spChg chg="del">
          <ac:chgData name="Allie Maxwell" userId="a6c6268cd85c6a74" providerId="LiveId" clId="{F7643C44-6C91-461E-84BF-9A3A4F5F1FC8}" dt="2020-12-15T22:14:02.263" v="281"/>
          <ac:spMkLst>
            <pc:docMk/>
            <pc:sldMk cId="1418682443" sldId="278"/>
            <ac:spMk id="4" creationId="{4B6304AD-0B5D-403D-B360-FF67C057680A}"/>
          </ac:spMkLst>
        </pc:spChg>
        <pc:picChg chg="add mod">
          <ac:chgData name="Allie Maxwell" userId="a6c6268cd85c6a74" providerId="LiveId" clId="{F7643C44-6C91-461E-84BF-9A3A4F5F1FC8}" dt="2020-12-15T22:14:02.263" v="281"/>
          <ac:picMkLst>
            <pc:docMk/>
            <pc:sldMk cId="1418682443" sldId="278"/>
            <ac:picMk id="5" creationId="{2DCCC04E-D548-4908-A0E5-807D5728715C}"/>
          </ac:picMkLst>
        </pc:picChg>
      </pc:sldChg>
      <pc:sldChg chg="modSp add mod">
        <pc:chgData name="Allie Maxwell" userId="a6c6268cd85c6a74" providerId="LiveId" clId="{F7643C44-6C91-461E-84BF-9A3A4F5F1FC8}" dt="2020-12-15T22:15:36.020" v="372" actId="20577"/>
        <pc:sldMkLst>
          <pc:docMk/>
          <pc:sldMk cId="2829285655" sldId="279"/>
        </pc:sldMkLst>
        <pc:spChg chg="mod">
          <ac:chgData name="Allie Maxwell" userId="a6c6268cd85c6a74" providerId="LiveId" clId="{F7643C44-6C91-461E-84BF-9A3A4F5F1FC8}" dt="2020-12-15T22:15:36.020" v="372" actId="20577"/>
          <ac:spMkLst>
            <pc:docMk/>
            <pc:sldMk cId="2829285655" sldId="279"/>
            <ac:spMk id="3" creationId="{4B66A8E5-E668-45EC-BA3E-75E1F656F568}"/>
          </ac:spMkLst>
        </pc:spChg>
        <pc:spChg chg="mod">
          <ac:chgData name="Allie Maxwell" userId="a6c6268cd85c6a74" providerId="LiveId" clId="{F7643C44-6C91-461E-84BF-9A3A4F5F1FC8}" dt="2020-12-15T22:15:31.463" v="358" actId="27636"/>
          <ac:spMkLst>
            <pc:docMk/>
            <pc:sldMk cId="2829285655" sldId="279"/>
            <ac:spMk id="4" creationId="{4B6304AD-0B5D-403D-B360-FF67C057680A}"/>
          </ac:spMkLst>
        </pc:spChg>
      </pc:sldChg>
      <pc:sldChg chg="modSp add mod">
        <pc:chgData name="Allie Maxwell" userId="a6c6268cd85c6a74" providerId="LiveId" clId="{F7643C44-6C91-461E-84BF-9A3A4F5F1FC8}" dt="2020-12-15T22:14:25.921" v="308" actId="20577"/>
        <pc:sldMkLst>
          <pc:docMk/>
          <pc:sldMk cId="3721877366" sldId="280"/>
        </pc:sldMkLst>
        <pc:spChg chg="mod">
          <ac:chgData name="Allie Maxwell" userId="a6c6268cd85c6a74" providerId="LiveId" clId="{F7643C44-6C91-461E-84BF-9A3A4F5F1FC8}" dt="2020-12-15T22:14:25.921" v="308" actId="20577"/>
          <ac:spMkLst>
            <pc:docMk/>
            <pc:sldMk cId="3721877366" sldId="280"/>
            <ac:spMk id="3" creationId="{4B66A8E5-E668-45EC-BA3E-75E1F656F568}"/>
          </ac:spMkLst>
        </pc:spChg>
        <pc:spChg chg="mod">
          <ac:chgData name="Allie Maxwell" userId="a6c6268cd85c6a74" providerId="LiveId" clId="{F7643C44-6C91-461E-84BF-9A3A4F5F1FC8}" dt="2020-12-15T22:14:19.205" v="295"/>
          <ac:spMkLst>
            <pc:docMk/>
            <pc:sldMk cId="3721877366" sldId="280"/>
            <ac:spMk id="4" creationId="{4B6304AD-0B5D-403D-B360-FF67C057680A}"/>
          </ac:spMkLst>
        </pc:spChg>
      </pc:sldChg>
      <pc:sldChg chg="addSp delSp modSp add mod modAnim">
        <pc:chgData name="Allie Maxwell" userId="a6c6268cd85c6a74" providerId="LiveId" clId="{F7643C44-6C91-461E-84BF-9A3A4F5F1FC8}" dt="2020-12-15T22:14:46.629" v="322"/>
        <pc:sldMkLst>
          <pc:docMk/>
          <pc:sldMk cId="1086618047" sldId="281"/>
        </pc:sldMkLst>
        <pc:spChg chg="mod">
          <ac:chgData name="Allie Maxwell" userId="a6c6268cd85c6a74" providerId="LiveId" clId="{F7643C44-6C91-461E-84BF-9A3A4F5F1FC8}" dt="2020-12-15T22:14:32.891" v="321" actId="20577"/>
          <ac:spMkLst>
            <pc:docMk/>
            <pc:sldMk cId="1086618047" sldId="281"/>
            <ac:spMk id="3" creationId="{4B66A8E5-E668-45EC-BA3E-75E1F656F568}"/>
          </ac:spMkLst>
        </pc:spChg>
        <pc:spChg chg="del">
          <ac:chgData name="Allie Maxwell" userId="a6c6268cd85c6a74" providerId="LiveId" clId="{F7643C44-6C91-461E-84BF-9A3A4F5F1FC8}" dt="2020-12-15T22:14:46.629" v="322"/>
          <ac:spMkLst>
            <pc:docMk/>
            <pc:sldMk cId="1086618047" sldId="281"/>
            <ac:spMk id="4" creationId="{4B6304AD-0B5D-403D-B360-FF67C057680A}"/>
          </ac:spMkLst>
        </pc:spChg>
        <pc:picChg chg="add mod">
          <ac:chgData name="Allie Maxwell" userId="a6c6268cd85c6a74" providerId="LiveId" clId="{F7643C44-6C91-461E-84BF-9A3A4F5F1FC8}" dt="2020-12-15T22:14:46.629" v="322"/>
          <ac:picMkLst>
            <pc:docMk/>
            <pc:sldMk cId="1086618047" sldId="281"/>
            <ac:picMk id="5" creationId="{CD083C0C-DBF1-4388-B1FB-2BF0FEFEBCF7}"/>
          </ac:picMkLst>
        </pc:picChg>
      </pc:sldChg>
      <pc:sldChg chg="modSp add mod">
        <pc:chgData name="Allie Maxwell" userId="a6c6268cd85c6a74" providerId="LiveId" clId="{F7643C44-6C91-461E-84BF-9A3A4F5F1FC8}" dt="2020-12-15T22:15:02.123" v="339" actId="20577"/>
        <pc:sldMkLst>
          <pc:docMk/>
          <pc:sldMk cId="3606622503" sldId="282"/>
        </pc:sldMkLst>
        <pc:spChg chg="mod">
          <ac:chgData name="Allie Maxwell" userId="a6c6268cd85c6a74" providerId="LiveId" clId="{F7643C44-6C91-461E-84BF-9A3A4F5F1FC8}" dt="2020-12-15T22:15:02.123" v="339" actId="20577"/>
          <ac:spMkLst>
            <pc:docMk/>
            <pc:sldMk cId="3606622503" sldId="282"/>
            <ac:spMk id="3" creationId="{4B66A8E5-E668-45EC-BA3E-75E1F656F568}"/>
          </ac:spMkLst>
        </pc:spChg>
        <pc:spChg chg="mod">
          <ac:chgData name="Allie Maxwell" userId="a6c6268cd85c6a74" providerId="LiveId" clId="{F7643C44-6C91-461E-84BF-9A3A4F5F1FC8}" dt="2020-12-15T22:14:57.435" v="323"/>
          <ac:spMkLst>
            <pc:docMk/>
            <pc:sldMk cId="3606622503" sldId="282"/>
            <ac:spMk id="4" creationId="{4B6304AD-0B5D-403D-B360-FF67C057680A}"/>
          </ac:spMkLst>
        </pc:spChg>
      </pc:sldChg>
      <pc:sldChg chg="addSp delSp modSp add mod modAnim">
        <pc:chgData name="Allie Maxwell" userId="a6c6268cd85c6a74" providerId="LiveId" clId="{F7643C44-6C91-461E-84BF-9A3A4F5F1FC8}" dt="2020-12-15T22:15:18.945" v="356" actId="20577"/>
        <pc:sldMkLst>
          <pc:docMk/>
          <pc:sldMk cId="665966589" sldId="283"/>
        </pc:sldMkLst>
        <pc:spChg chg="mod">
          <ac:chgData name="Allie Maxwell" userId="a6c6268cd85c6a74" providerId="LiveId" clId="{F7643C44-6C91-461E-84BF-9A3A4F5F1FC8}" dt="2020-12-15T22:15:18.945" v="356" actId="20577"/>
          <ac:spMkLst>
            <pc:docMk/>
            <pc:sldMk cId="665966589" sldId="283"/>
            <ac:spMk id="3" creationId="{4B66A8E5-E668-45EC-BA3E-75E1F656F568}"/>
          </ac:spMkLst>
        </pc:spChg>
        <pc:spChg chg="del">
          <ac:chgData name="Allie Maxwell" userId="a6c6268cd85c6a74" providerId="LiveId" clId="{F7643C44-6C91-461E-84BF-9A3A4F5F1FC8}" dt="2020-12-15T22:15:12.871" v="340"/>
          <ac:spMkLst>
            <pc:docMk/>
            <pc:sldMk cId="665966589" sldId="283"/>
            <ac:spMk id="4" creationId="{4B6304AD-0B5D-403D-B360-FF67C057680A}"/>
          </ac:spMkLst>
        </pc:spChg>
        <pc:picChg chg="add mod">
          <ac:chgData name="Allie Maxwell" userId="a6c6268cd85c6a74" providerId="LiveId" clId="{F7643C44-6C91-461E-84BF-9A3A4F5F1FC8}" dt="2020-12-15T22:15:12.871" v="340"/>
          <ac:picMkLst>
            <pc:docMk/>
            <pc:sldMk cId="665966589" sldId="283"/>
            <ac:picMk id="5" creationId="{96B5ABEE-B156-4980-BFC0-6A538DC66C60}"/>
          </ac:picMkLst>
        </pc:picChg>
      </pc:sldChg>
      <pc:sldChg chg="modSp add mod">
        <pc:chgData name="Allie Maxwell" userId="a6c6268cd85c6a74" providerId="LiveId" clId="{F7643C44-6C91-461E-84BF-9A3A4F5F1FC8}" dt="2020-12-15T22:15:55.060" v="384" actId="20577"/>
        <pc:sldMkLst>
          <pc:docMk/>
          <pc:sldMk cId="19163743" sldId="284"/>
        </pc:sldMkLst>
        <pc:spChg chg="mod">
          <ac:chgData name="Allie Maxwell" userId="a6c6268cd85c6a74" providerId="LiveId" clId="{F7643C44-6C91-461E-84BF-9A3A4F5F1FC8}" dt="2020-12-15T22:15:55.060" v="384" actId="20577"/>
          <ac:spMkLst>
            <pc:docMk/>
            <pc:sldMk cId="19163743" sldId="284"/>
            <ac:spMk id="3" creationId="{4B66A8E5-E668-45EC-BA3E-75E1F656F568}"/>
          </ac:spMkLst>
        </pc:spChg>
        <pc:spChg chg="mod">
          <ac:chgData name="Allie Maxwell" userId="a6c6268cd85c6a74" providerId="LiveId" clId="{F7643C44-6C91-461E-84BF-9A3A4F5F1FC8}" dt="2020-12-15T22:15:47.554" v="373"/>
          <ac:spMkLst>
            <pc:docMk/>
            <pc:sldMk cId="19163743" sldId="284"/>
            <ac:spMk id="4" creationId="{4B6304AD-0B5D-403D-B360-FF67C057680A}"/>
          </ac:spMkLst>
        </pc:spChg>
      </pc:sldChg>
    </pc:docChg>
  </pc:docChgLst>
  <pc:docChgLst>
    <pc:chgData name="Allie Maxwell" userId="a6c6268cd85c6a74" providerId="LiveId" clId="{FC8C69B5-0FCC-4902-9138-0B77E589DAF9}"/>
    <pc:docChg chg="custSel addSld delSld modSld">
      <pc:chgData name="Allie Maxwell" userId="a6c6268cd85c6a74" providerId="LiveId" clId="{FC8C69B5-0FCC-4902-9138-0B77E589DAF9}" dt="2022-07-20T15:57:23.656" v="1253" actId="5793"/>
      <pc:docMkLst>
        <pc:docMk/>
      </pc:docMkLst>
      <pc:sldChg chg="modSp mod">
        <pc:chgData name="Allie Maxwell" userId="a6c6268cd85c6a74" providerId="LiveId" clId="{FC8C69B5-0FCC-4902-9138-0B77E589DAF9}" dt="2022-07-20T15:52:14.572" v="958" actId="20577"/>
        <pc:sldMkLst>
          <pc:docMk/>
          <pc:sldMk cId="3013086804" sldId="257"/>
        </pc:sldMkLst>
        <pc:spChg chg="mod">
          <ac:chgData name="Allie Maxwell" userId="a6c6268cd85c6a74" providerId="LiveId" clId="{FC8C69B5-0FCC-4902-9138-0B77E589DAF9}" dt="2022-07-20T15:52:14.572" v="958" actId="20577"/>
          <ac:spMkLst>
            <pc:docMk/>
            <pc:sldMk cId="3013086804" sldId="257"/>
            <ac:spMk id="4" creationId="{5F5E4E45-9807-47B0-8D56-FFFBB60A8A72}"/>
          </ac:spMkLst>
        </pc:spChg>
      </pc:sldChg>
      <pc:sldChg chg="modSp mod">
        <pc:chgData name="Allie Maxwell" userId="a6c6268cd85c6a74" providerId="LiveId" clId="{FC8C69B5-0FCC-4902-9138-0B77E589DAF9}" dt="2022-07-20T15:52:09.727" v="949" actId="20577"/>
        <pc:sldMkLst>
          <pc:docMk/>
          <pc:sldMk cId="4177777704" sldId="261"/>
        </pc:sldMkLst>
        <pc:spChg chg="mod">
          <ac:chgData name="Allie Maxwell" userId="a6c6268cd85c6a74" providerId="LiveId" clId="{FC8C69B5-0FCC-4902-9138-0B77E589DAF9}" dt="2022-07-20T15:52:09.727" v="949" actId="20577"/>
          <ac:spMkLst>
            <pc:docMk/>
            <pc:sldMk cId="4177777704" sldId="261"/>
            <ac:spMk id="3" creationId="{712E6960-69E4-45CA-84AC-463E0D736E13}"/>
          </ac:spMkLst>
        </pc:spChg>
      </pc:sldChg>
      <pc:sldChg chg="del">
        <pc:chgData name="Allie Maxwell" userId="a6c6268cd85c6a74" providerId="LiveId" clId="{FC8C69B5-0FCC-4902-9138-0B77E589DAF9}" dt="2022-07-20T15:41:53.885" v="32" actId="47"/>
        <pc:sldMkLst>
          <pc:docMk/>
          <pc:sldMk cId="3129565365" sldId="262"/>
        </pc:sldMkLst>
      </pc:sldChg>
      <pc:sldChg chg="del">
        <pc:chgData name="Allie Maxwell" userId="a6c6268cd85c6a74" providerId="LiveId" clId="{FC8C69B5-0FCC-4902-9138-0B77E589DAF9}" dt="2022-07-20T15:41:50.993" v="30" actId="47"/>
        <pc:sldMkLst>
          <pc:docMk/>
          <pc:sldMk cId="58379543" sldId="266"/>
        </pc:sldMkLst>
      </pc:sldChg>
      <pc:sldChg chg="del">
        <pc:chgData name="Allie Maxwell" userId="a6c6268cd85c6a74" providerId="LiveId" clId="{FC8C69B5-0FCC-4902-9138-0B77E589DAF9}" dt="2022-07-20T15:41:52.538" v="31" actId="47"/>
        <pc:sldMkLst>
          <pc:docMk/>
          <pc:sldMk cId="3708187210" sldId="268"/>
        </pc:sldMkLst>
      </pc:sldChg>
      <pc:sldChg chg="del">
        <pc:chgData name="Allie Maxwell" userId="a6c6268cd85c6a74" providerId="LiveId" clId="{FC8C69B5-0FCC-4902-9138-0B77E589DAF9}" dt="2022-07-20T15:41:56.436" v="33" actId="47"/>
        <pc:sldMkLst>
          <pc:docMk/>
          <pc:sldMk cId="2314199109" sldId="271"/>
        </pc:sldMkLst>
      </pc:sldChg>
      <pc:sldChg chg="del">
        <pc:chgData name="Allie Maxwell" userId="a6c6268cd85c6a74" providerId="LiveId" clId="{FC8C69B5-0FCC-4902-9138-0B77E589DAF9}" dt="2022-07-20T15:41:57.809" v="34" actId="47"/>
        <pc:sldMkLst>
          <pc:docMk/>
          <pc:sldMk cId="4182863399" sldId="273"/>
        </pc:sldMkLst>
      </pc:sldChg>
      <pc:sldChg chg="del">
        <pc:chgData name="Allie Maxwell" userId="a6c6268cd85c6a74" providerId="LiveId" clId="{FC8C69B5-0FCC-4902-9138-0B77E589DAF9}" dt="2022-07-20T15:41:59.206" v="35" actId="47"/>
        <pc:sldMkLst>
          <pc:docMk/>
          <pc:sldMk cId="1879288353" sldId="275"/>
        </pc:sldMkLst>
      </pc:sldChg>
      <pc:sldChg chg="modSp mod">
        <pc:chgData name="Allie Maxwell" userId="a6c6268cd85c6a74" providerId="LiveId" clId="{FC8C69B5-0FCC-4902-9138-0B77E589DAF9}" dt="2022-07-20T15:53:13.405" v="1046" actId="5793"/>
        <pc:sldMkLst>
          <pc:docMk/>
          <pc:sldMk cId="1573095138" sldId="277"/>
        </pc:sldMkLst>
        <pc:spChg chg="mod">
          <ac:chgData name="Allie Maxwell" userId="a6c6268cd85c6a74" providerId="LiveId" clId="{FC8C69B5-0FCC-4902-9138-0B77E589DAF9}" dt="2022-07-20T15:42:04.432" v="46" actId="20577"/>
          <ac:spMkLst>
            <pc:docMk/>
            <pc:sldMk cId="1573095138" sldId="277"/>
            <ac:spMk id="3" creationId="{4B66A8E5-E668-45EC-BA3E-75E1F656F568}"/>
          </ac:spMkLst>
        </pc:spChg>
        <pc:spChg chg="mod">
          <ac:chgData name="Allie Maxwell" userId="a6c6268cd85c6a74" providerId="LiveId" clId="{FC8C69B5-0FCC-4902-9138-0B77E589DAF9}" dt="2022-07-20T15:53:13.405" v="1046" actId="5793"/>
          <ac:spMkLst>
            <pc:docMk/>
            <pc:sldMk cId="1573095138" sldId="277"/>
            <ac:spMk id="4" creationId="{4B6304AD-0B5D-403D-B360-FF67C057680A}"/>
          </ac:spMkLst>
        </pc:spChg>
      </pc:sldChg>
      <pc:sldChg chg="modSp mod">
        <pc:chgData name="Allie Maxwell" userId="a6c6268cd85c6a74" providerId="LiveId" clId="{FC8C69B5-0FCC-4902-9138-0B77E589DAF9}" dt="2022-07-20T15:56:21.348" v="1173" actId="20577"/>
        <pc:sldMkLst>
          <pc:docMk/>
          <pc:sldMk cId="2829285655" sldId="279"/>
        </pc:sldMkLst>
        <pc:spChg chg="mod">
          <ac:chgData name="Allie Maxwell" userId="a6c6268cd85c6a74" providerId="LiveId" clId="{FC8C69B5-0FCC-4902-9138-0B77E589DAF9}" dt="2022-07-20T15:56:21.348" v="1173" actId="20577"/>
          <ac:spMkLst>
            <pc:docMk/>
            <pc:sldMk cId="2829285655" sldId="279"/>
            <ac:spMk id="4" creationId="{4B6304AD-0B5D-403D-B360-FF67C057680A}"/>
          </ac:spMkLst>
        </pc:spChg>
      </pc:sldChg>
      <pc:sldChg chg="modSp mod">
        <pc:chgData name="Allie Maxwell" userId="a6c6268cd85c6a74" providerId="LiveId" clId="{FC8C69B5-0FCC-4902-9138-0B77E589DAF9}" dt="2022-07-20T15:53:42.865" v="1069" actId="20577"/>
        <pc:sldMkLst>
          <pc:docMk/>
          <pc:sldMk cId="3721877366" sldId="280"/>
        </pc:sldMkLst>
        <pc:spChg chg="mod">
          <ac:chgData name="Allie Maxwell" userId="a6c6268cd85c6a74" providerId="LiveId" clId="{FC8C69B5-0FCC-4902-9138-0B77E589DAF9}" dt="2022-07-20T15:42:11.322" v="57" actId="20577"/>
          <ac:spMkLst>
            <pc:docMk/>
            <pc:sldMk cId="3721877366" sldId="280"/>
            <ac:spMk id="3" creationId="{4B66A8E5-E668-45EC-BA3E-75E1F656F568}"/>
          </ac:spMkLst>
        </pc:spChg>
        <pc:spChg chg="mod">
          <ac:chgData name="Allie Maxwell" userId="a6c6268cd85c6a74" providerId="LiveId" clId="{FC8C69B5-0FCC-4902-9138-0B77E589DAF9}" dt="2022-07-20T15:53:42.865" v="1069" actId="20577"/>
          <ac:spMkLst>
            <pc:docMk/>
            <pc:sldMk cId="3721877366" sldId="280"/>
            <ac:spMk id="4" creationId="{4B6304AD-0B5D-403D-B360-FF67C057680A}"/>
          </ac:spMkLst>
        </pc:spChg>
      </pc:sldChg>
      <pc:sldChg chg="modSp del mod">
        <pc:chgData name="Allie Maxwell" userId="a6c6268cd85c6a74" providerId="LiveId" clId="{FC8C69B5-0FCC-4902-9138-0B77E589DAF9}" dt="2022-07-20T15:46:55.794" v="273" actId="47"/>
        <pc:sldMkLst>
          <pc:docMk/>
          <pc:sldMk cId="3606622503" sldId="282"/>
        </pc:sldMkLst>
        <pc:spChg chg="mod">
          <ac:chgData name="Allie Maxwell" userId="a6c6268cd85c6a74" providerId="LiveId" clId="{FC8C69B5-0FCC-4902-9138-0B77E589DAF9}" dt="2022-07-20T15:42:18.074" v="68" actId="20577"/>
          <ac:spMkLst>
            <pc:docMk/>
            <pc:sldMk cId="3606622503" sldId="282"/>
            <ac:spMk id="3" creationId="{4B66A8E5-E668-45EC-BA3E-75E1F656F568}"/>
          </ac:spMkLst>
        </pc:spChg>
      </pc:sldChg>
      <pc:sldChg chg="modSp mod">
        <pc:chgData name="Allie Maxwell" userId="a6c6268cd85c6a74" providerId="LiveId" clId="{FC8C69B5-0FCC-4902-9138-0B77E589DAF9}" dt="2022-07-20T15:57:23.656" v="1253" actId="5793"/>
        <pc:sldMkLst>
          <pc:docMk/>
          <pc:sldMk cId="19163743" sldId="284"/>
        </pc:sldMkLst>
        <pc:spChg chg="mod">
          <ac:chgData name="Allie Maxwell" userId="a6c6268cd85c6a74" providerId="LiveId" clId="{FC8C69B5-0FCC-4902-9138-0B77E589DAF9}" dt="2022-07-20T15:57:23.656" v="1253" actId="5793"/>
          <ac:spMkLst>
            <pc:docMk/>
            <pc:sldMk cId="19163743" sldId="284"/>
            <ac:spMk id="4" creationId="{4B6304AD-0B5D-403D-B360-FF67C057680A}"/>
          </ac:spMkLst>
        </pc:spChg>
      </pc:sldChg>
      <pc:sldChg chg="modSp add mod">
        <pc:chgData name="Allie Maxwell" userId="a6c6268cd85c6a74" providerId="LiveId" clId="{FC8C69B5-0FCC-4902-9138-0B77E589DAF9}" dt="2022-07-20T15:46:07.584" v="272" actId="20577"/>
        <pc:sldMkLst>
          <pc:docMk/>
          <pc:sldMk cId="3257997669" sldId="285"/>
        </pc:sldMkLst>
        <pc:spChg chg="mod">
          <ac:chgData name="Allie Maxwell" userId="a6c6268cd85c6a74" providerId="LiveId" clId="{FC8C69B5-0FCC-4902-9138-0B77E589DAF9}" dt="2022-07-20T15:43:59.939" v="108" actId="20577"/>
          <ac:spMkLst>
            <pc:docMk/>
            <pc:sldMk cId="3257997669" sldId="285"/>
            <ac:spMk id="3" creationId="{4B66A8E5-E668-45EC-BA3E-75E1F656F568}"/>
          </ac:spMkLst>
        </pc:spChg>
        <pc:spChg chg="mod">
          <ac:chgData name="Allie Maxwell" userId="a6c6268cd85c6a74" providerId="LiveId" clId="{FC8C69B5-0FCC-4902-9138-0B77E589DAF9}" dt="2022-07-20T15:46:07.584" v="272" actId="20577"/>
          <ac:spMkLst>
            <pc:docMk/>
            <pc:sldMk cId="3257997669" sldId="285"/>
            <ac:spMk id="4" creationId="{4B6304AD-0B5D-403D-B360-FF67C057680A}"/>
          </ac:spMkLst>
        </pc:spChg>
      </pc:sldChg>
      <pc:sldChg chg="modSp add mod">
        <pc:chgData name="Allie Maxwell" userId="a6c6268cd85c6a74" providerId="LiveId" clId="{FC8C69B5-0FCC-4902-9138-0B77E589DAF9}" dt="2022-07-20T15:51:53.609" v="940" actId="20577"/>
        <pc:sldMkLst>
          <pc:docMk/>
          <pc:sldMk cId="2350379599" sldId="286"/>
        </pc:sldMkLst>
        <pc:spChg chg="mod">
          <ac:chgData name="Allie Maxwell" userId="a6c6268cd85c6a74" providerId="LiveId" clId="{FC8C69B5-0FCC-4902-9138-0B77E589DAF9}" dt="2022-07-20T15:48:11.241" v="367" actId="20577"/>
          <ac:spMkLst>
            <pc:docMk/>
            <pc:sldMk cId="2350379599" sldId="286"/>
            <ac:spMk id="3" creationId="{4B66A8E5-E668-45EC-BA3E-75E1F656F568}"/>
          </ac:spMkLst>
        </pc:spChg>
        <pc:spChg chg="mod">
          <ac:chgData name="Allie Maxwell" userId="a6c6268cd85c6a74" providerId="LiveId" clId="{FC8C69B5-0FCC-4902-9138-0B77E589DAF9}" dt="2022-07-20T15:51:53.609" v="940" actId="20577"/>
          <ac:spMkLst>
            <pc:docMk/>
            <pc:sldMk cId="2350379599" sldId="286"/>
            <ac:spMk id="4" creationId="{4B6304AD-0B5D-403D-B360-FF67C057680A}"/>
          </ac:spMkLst>
        </pc:spChg>
      </pc:sldChg>
    </pc:docChg>
  </pc:docChgLst>
  <pc:docChgLst>
    <pc:chgData name="Allison Maxwell" userId="S::amaxwell@dogguides.com::3c3e1aa1-9b3c-422b-8517-d30c3f762f5f" providerId="AD" clId="Web-{A934658B-BA78-4FAD-2501-35005B927ECE}"/>
    <pc:docChg chg="modSld">
      <pc:chgData name="Allison Maxwell" userId="S::amaxwell@dogguides.com::3c3e1aa1-9b3c-422b-8517-d30c3f762f5f" providerId="AD" clId="Web-{A934658B-BA78-4FAD-2501-35005B927ECE}" dt="2023-03-07T19:56:14.148" v="83" actId="1076"/>
      <pc:docMkLst>
        <pc:docMk/>
      </pc:docMkLst>
      <pc:sldChg chg="addSp delSp modSp">
        <pc:chgData name="Allison Maxwell" userId="S::amaxwell@dogguides.com::3c3e1aa1-9b3c-422b-8517-d30c3f762f5f" providerId="AD" clId="Web-{A934658B-BA78-4FAD-2501-35005B927ECE}" dt="2023-03-07T19:51:08.361" v="65" actId="1076"/>
        <pc:sldMkLst>
          <pc:docMk/>
          <pc:sldMk cId="3013086804" sldId="257"/>
        </pc:sldMkLst>
        <pc:picChg chg="add mod">
          <ac:chgData name="Allison Maxwell" userId="S::amaxwell@dogguides.com::3c3e1aa1-9b3c-422b-8517-d30c3f762f5f" providerId="AD" clId="Web-{A934658B-BA78-4FAD-2501-35005B927ECE}" dt="2023-03-07T19:51:08.361" v="65" actId="1076"/>
          <ac:picMkLst>
            <pc:docMk/>
            <pc:sldMk cId="3013086804" sldId="257"/>
            <ac:picMk id="5" creationId="{CB3F24B7-26EC-534F-6483-91E5A81058AC}"/>
          </ac:picMkLst>
        </pc:picChg>
        <pc:picChg chg="del">
          <ac:chgData name="Allison Maxwell" userId="S::amaxwell@dogguides.com::3c3e1aa1-9b3c-422b-8517-d30c3f762f5f" providerId="AD" clId="Web-{A934658B-BA78-4FAD-2501-35005B927ECE}" dt="2023-03-07T19:42:05.430" v="26"/>
          <ac:picMkLst>
            <pc:docMk/>
            <pc:sldMk cId="3013086804" sldId="257"/>
            <ac:picMk id="6" creationId="{00000000-0000-0000-0000-000000000000}"/>
          </ac:picMkLst>
        </pc:picChg>
      </pc:sldChg>
      <pc:sldChg chg="addSp delSp modSp">
        <pc:chgData name="Allison Maxwell" userId="S::amaxwell@dogguides.com::3c3e1aa1-9b3c-422b-8517-d30c3f762f5f" providerId="AD" clId="Web-{A934658B-BA78-4FAD-2501-35005B927ECE}" dt="2023-03-07T19:52:03.065" v="70" actId="1076"/>
        <pc:sldMkLst>
          <pc:docMk/>
          <pc:sldMk cId="1573095138" sldId="277"/>
        </pc:sldMkLst>
        <pc:spChg chg="mod">
          <ac:chgData name="Allison Maxwell" userId="S::amaxwell@dogguides.com::3c3e1aa1-9b3c-422b-8517-d30c3f762f5f" providerId="AD" clId="Web-{A934658B-BA78-4FAD-2501-35005B927ECE}" dt="2023-03-07T19:50:18.173" v="56" actId="20577"/>
          <ac:spMkLst>
            <pc:docMk/>
            <pc:sldMk cId="1573095138" sldId="277"/>
            <ac:spMk id="4" creationId="{4B6304AD-0B5D-403D-B360-FF67C057680A}"/>
          </ac:spMkLst>
        </pc:spChg>
        <pc:picChg chg="add del mod">
          <ac:chgData name="Allison Maxwell" userId="S::amaxwell@dogguides.com::3c3e1aa1-9b3c-422b-8517-d30c3f762f5f" providerId="AD" clId="Web-{A934658B-BA78-4FAD-2501-35005B927ECE}" dt="2023-03-07T19:50:32.486" v="57"/>
          <ac:picMkLst>
            <pc:docMk/>
            <pc:sldMk cId="1573095138" sldId="277"/>
            <ac:picMk id="2" creationId="{B8A27433-F288-7AE9-552B-773B0AAE1FB7}"/>
          </ac:picMkLst>
        </pc:picChg>
        <pc:picChg chg="add mod">
          <ac:chgData name="Allison Maxwell" userId="S::amaxwell@dogguides.com::3c3e1aa1-9b3c-422b-8517-d30c3f762f5f" providerId="AD" clId="Web-{A934658B-BA78-4FAD-2501-35005B927ECE}" dt="2023-03-07T19:52:03.065" v="70" actId="1076"/>
          <ac:picMkLst>
            <pc:docMk/>
            <pc:sldMk cId="1573095138" sldId="277"/>
            <ac:picMk id="5" creationId="{245728DC-16E9-FDDB-72A5-60294708C6FD}"/>
          </ac:picMkLst>
        </pc:picChg>
        <pc:picChg chg="del">
          <ac:chgData name="Allison Maxwell" userId="S::amaxwell@dogguides.com::3c3e1aa1-9b3c-422b-8517-d30c3f762f5f" providerId="AD" clId="Web-{A934658B-BA78-4FAD-2501-35005B927ECE}" dt="2023-03-07T19:45:09.230" v="34"/>
          <ac:picMkLst>
            <pc:docMk/>
            <pc:sldMk cId="1573095138" sldId="277"/>
            <ac:picMk id="4100" creationId="{00000000-0000-0000-0000-000000000000}"/>
          </ac:picMkLst>
        </pc:picChg>
      </pc:sldChg>
      <pc:sldChg chg="addSp delSp modSp">
        <pc:chgData name="Allison Maxwell" userId="S::amaxwell@dogguides.com::3c3e1aa1-9b3c-422b-8517-d30c3f762f5f" providerId="AD" clId="Web-{A934658B-BA78-4FAD-2501-35005B927ECE}" dt="2023-03-07T19:54:06.864" v="74" actId="1076"/>
        <pc:sldMkLst>
          <pc:docMk/>
          <pc:sldMk cId="3721877366" sldId="280"/>
        </pc:sldMkLst>
        <pc:picChg chg="add del mod">
          <ac:chgData name="Allison Maxwell" userId="S::amaxwell@dogguides.com::3c3e1aa1-9b3c-422b-8517-d30c3f762f5f" providerId="AD" clId="Web-{A934658B-BA78-4FAD-2501-35005B927ECE}" dt="2023-03-07T19:51:48.378" v="66"/>
          <ac:picMkLst>
            <pc:docMk/>
            <pc:sldMk cId="3721877366" sldId="280"/>
            <ac:picMk id="2" creationId="{CAFAE6B2-F2DB-EC6F-D91B-5D67EC2B7823}"/>
          </ac:picMkLst>
        </pc:picChg>
        <pc:picChg chg="del">
          <ac:chgData name="Allison Maxwell" userId="S::amaxwell@dogguides.com::3c3e1aa1-9b3c-422b-8517-d30c3f762f5f" providerId="AD" clId="Web-{A934658B-BA78-4FAD-2501-35005B927ECE}" dt="2023-03-07T19:45:53.012" v="35"/>
          <ac:picMkLst>
            <pc:docMk/>
            <pc:sldMk cId="3721877366" sldId="280"/>
            <ac:picMk id="5" creationId="{00000000-0000-0000-0000-000000000000}"/>
          </ac:picMkLst>
        </pc:picChg>
        <pc:picChg chg="add mod">
          <ac:chgData name="Allison Maxwell" userId="S::amaxwell@dogguides.com::3c3e1aa1-9b3c-422b-8517-d30c3f762f5f" providerId="AD" clId="Web-{A934658B-BA78-4FAD-2501-35005B927ECE}" dt="2023-03-07T19:54:06.864" v="74" actId="1076"/>
          <ac:picMkLst>
            <pc:docMk/>
            <pc:sldMk cId="3721877366" sldId="280"/>
            <ac:picMk id="6" creationId="{2AC1E92C-E23F-522C-AF5D-E4D527FBD00F}"/>
          </ac:picMkLst>
        </pc:picChg>
      </pc:sldChg>
      <pc:sldChg chg="addSp modSp">
        <pc:chgData name="Allison Maxwell" userId="S::amaxwell@dogguides.com::3c3e1aa1-9b3c-422b-8517-d30c3f762f5f" providerId="AD" clId="Web-{A934658B-BA78-4FAD-2501-35005B927ECE}" dt="2023-03-07T19:56:14.148" v="83" actId="1076"/>
        <pc:sldMkLst>
          <pc:docMk/>
          <pc:sldMk cId="2350379599" sldId="286"/>
        </pc:sldMkLst>
        <pc:spChg chg="add mod">
          <ac:chgData name="Allison Maxwell" userId="S::amaxwell@dogguides.com::3c3e1aa1-9b3c-422b-8517-d30c3f762f5f" providerId="AD" clId="Web-{A934658B-BA78-4FAD-2501-35005B927ECE}" dt="2023-03-07T19:56:14.148" v="83" actId="1076"/>
          <ac:spMkLst>
            <pc:docMk/>
            <pc:sldMk cId="2350379599" sldId="286"/>
            <ac:spMk id="2" creationId="{78367251-765E-A365-1C5B-FDF0CD3E89B9}"/>
          </ac:spMkLst>
        </pc:spChg>
      </pc:sldChg>
      <pc:sldChg chg="addSp modSp">
        <pc:chgData name="Allison Maxwell" userId="S::amaxwell@dogguides.com::3c3e1aa1-9b3c-422b-8517-d30c3f762f5f" providerId="AD" clId="Web-{A934658B-BA78-4FAD-2501-35005B927ECE}" dt="2023-03-07T19:56:01.835" v="82" actId="1076"/>
        <pc:sldMkLst>
          <pc:docMk/>
          <pc:sldMk cId="2801563548" sldId="289"/>
        </pc:sldMkLst>
        <pc:spChg chg="add mod">
          <ac:chgData name="Allison Maxwell" userId="S::amaxwell@dogguides.com::3c3e1aa1-9b3c-422b-8517-d30c3f762f5f" providerId="AD" clId="Web-{A934658B-BA78-4FAD-2501-35005B927ECE}" dt="2023-03-07T19:56:01.835" v="82" actId="1076"/>
          <ac:spMkLst>
            <pc:docMk/>
            <pc:sldMk cId="2801563548" sldId="289"/>
            <ac:spMk id="5" creationId="{DABC0F4F-0705-8A44-18A1-188C1CD35E0D}"/>
          </ac:spMkLst>
        </pc:spChg>
      </pc:sldChg>
      <pc:sldChg chg="addSp delSp modSp">
        <pc:chgData name="Allison Maxwell" userId="S::amaxwell@dogguides.com::3c3e1aa1-9b3c-422b-8517-d30c3f762f5f" providerId="AD" clId="Web-{A934658B-BA78-4FAD-2501-35005B927ECE}" dt="2023-03-07T19:42:30.071" v="33"/>
        <pc:sldMkLst>
          <pc:docMk/>
          <pc:sldMk cId="3154120401" sldId="291"/>
        </pc:sldMkLst>
        <pc:spChg chg="add del mod">
          <ac:chgData name="Allison Maxwell" userId="S::amaxwell@dogguides.com::3c3e1aa1-9b3c-422b-8517-d30c3f762f5f" providerId="AD" clId="Web-{A934658B-BA78-4FAD-2501-35005B927ECE}" dt="2023-03-07T19:40:42.256" v="21"/>
          <ac:spMkLst>
            <pc:docMk/>
            <pc:sldMk cId="3154120401" sldId="291"/>
            <ac:spMk id="5" creationId="{F383B5DD-4405-B264-9B62-7B07F58499FA}"/>
          </ac:spMkLst>
        </pc:spChg>
        <pc:picChg chg="add del mod modCrop">
          <ac:chgData name="Allison Maxwell" userId="S::amaxwell@dogguides.com::3c3e1aa1-9b3c-422b-8517-d30c3f762f5f" providerId="AD" clId="Web-{A934658B-BA78-4FAD-2501-35005B927ECE}" dt="2023-03-07T19:37:28.019" v="19"/>
          <ac:picMkLst>
            <pc:docMk/>
            <pc:sldMk cId="3154120401" sldId="291"/>
            <ac:picMk id="2" creationId="{6AF61609-367C-0F15-9F71-4602A4495F43}"/>
          </ac:picMkLst>
        </pc:picChg>
        <pc:picChg chg="add mod ord">
          <ac:chgData name="Allison Maxwell" userId="S::amaxwell@dogguides.com::3c3e1aa1-9b3c-422b-8517-d30c3f762f5f" providerId="AD" clId="Web-{A934658B-BA78-4FAD-2501-35005B927ECE}" dt="2023-03-07T19:40:50.866" v="25" actId="1076"/>
          <ac:picMkLst>
            <pc:docMk/>
            <pc:sldMk cId="3154120401" sldId="291"/>
            <ac:picMk id="6" creationId="{50431814-04EC-4AB6-F249-FE5593F04BB8}"/>
          </ac:picMkLst>
        </pc:picChg>
        <pc:picChg chg="add mod modCrop">
          <ac:chgData name="Allison Maxwell" userId="S::amaxwell@dogguides.com::3c3e1aa1-9b3c-422b-8517-d30c3f762f5f" providerId="AD" clId="Web-{A934658B-BA78-4FAD-2501-35005B927ECE}" dt="2023-03-07T19:42:30.071" v="33"/>
          <ac:picMkLst>
            <pc:docMk/>
            <pc:sldMk cId="3154120401" sldId="291"/>
            <ac:picMk id="7" creationId="{941B8494-EE49-74E1-CCA8-F6FC976F4A3B}"/>
          </ac:picMkLst>
        </pc:picChg>
        <pc:picChg chg="del">
          <ac:chgData name="Allison Maxwell" userId="S::amaxwell@dogguides.com::3c3e1aa1-9b3c-422b-8517-d30c3f762f5f" providerId="AD" clId="Web-{A934658B-BA78-4FAD-2501-35005B927ECE}" dt="2023-03-07T19:40:39.600" v="20"/>
          <ac:picMkLst>
            <pc:docMk/>
            <pc:sldMk cId="3154120401" sldId="291"/>
            <ac:picMk id="3074" creationId="{00000000-0000-0000-0000-000000000000}"/>
          </ac:picMkLst>
        </pc:picChg>
        <pc:picChg chg="add del">
          <ac:chgData name="Allison Maxwell" userId="S::amaxwell@dogguides.com::3c3e1aa1-9b3c-422b-8517-d30c3f762f5f" providerId="AD" clId="Web-{A934658B-BA78-4FAD-2501-35005B927ECE}" dt="2023-03-07T19:42:10.258" v="27"/>
          <ac:picMkLst>
            <pc:docMk/>
            <pc:sldMk cId="3154120401" sldId="291"/>
            <ac:picMk id="3076" creationId="{00000000-0000-0000-0000-00000000000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6D4FB83-BE31-432A-ACD0-850AF3F4C718}"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642541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68207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79218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D4FB83-BE31-432A-ACD0-850AF3F4C718}"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73076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6D4FB83-BE31-432A-ACD0-850AF3F4C718}" type="datetimeFigureOut">
              <a:rPr lang="en-US" smtClean="0"/>
              <a:t>3/7/2023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567391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D4FB83-BE31-432A-ACD0-850AF3F4C718}"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787376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D4FB83-BE31-432A-ACD0-850AF3F4C718}" type="datetimeFigureOut">
              <a:rPr lang="en-US" smtClean="0"/>
              <a:t>3/7/2023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2219543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D4FB83-BE31-432A-ACD0-850AF3F4C718}" type="datetimeFigureOut">
              <a:rPr lang="en-US" smtClean="0"/>
              <a:t>3/7/2023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441007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D4FB83-BE31-432A-ACD0-850AF3F4C718}" type="datetimeFigureOut">
              <a:rPr lang="en-US" smtClean="0"/>
              <a:t>3/7/2023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1055107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4FB83-BE31-432A-ACD0-850AF3F4C718}"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385021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D4FB83-BE31-432A-ACD0-850AF3F4C718}" type="datetimeFigureOut">
              <a:rPr lang="en-US" smtClean="0"/>
              <a:t>3/7/2023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A1B3F0-2BD8-48D2-A047-75E3C8AC4FB6}" type="slidenum">
              <a:rPr lang="en-US" smtClean="0"/>
              <a:t>‹#›</a:t>
            </a:fld>
            <a:endParaRPr lang="en-US"/>
          </a:p>
        </p:txBody>
      </p:sp>
    </p:spTree>
    <p:extLst>
      <p:ext uri="{BB962C8B-B14F-4D97-AF65-F5344CB8AC3E}">
        <p14:creationId xmlns:p14="http://schemas.microsoft.com/office/powerpoint/2010/main" val="2861494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D4FB83-BE31-432A-ACD0-850AF3F4C718}" type="datetimeFigureOut">
              <a:rPr lang="en-US" smtClean="0"/>
              <a:t>3/7/2023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A1B3F0-2BD8-48D2-A047-75E3C8AC4FB6}" type="slidenum">
              <a:rPr lang="en-US" smtClean="0"/>
              <a:t>‹#›</a:t>
            </a:fld>
            <a:endParaRPr lang="en-US"/>
          </a:p>
        </p:txBody>
      </p:sp>
    </p:spTree>
    <p:extLst>
      <p:ext uri="{BB962C8B-B14F-4D97-AF65-F5344CB8AC3E}">
        <p14:creationId xmlns:p14="http://schemas.microsoft.com/office/powerpoint/2010/main" val="820819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98E497-46FF-4F1F-869D-F87C30A41508}"/>
              </a:ext>
            </a:extLst>
          </p:cNvPr>
          <p:cNvSpPr>
            <a:spLocks noGrp="1"/>
          </p:cNvSpPr>
          <p:nvPr>
            <p:ph type="title"/>
          </p:nvPr>
        </p:nvSpPr>
        <p:spPr/>
        <p:txBody>
          <a:bodyPr/>
          <a:lstStyle/>
          <a:p>
            <a:r>
              <a:rPr lang="en-CA" dirty="0"/>
              <a:t>Head Halter Overview</a:t>
            </a:r>
          </a:p>
        </p:txBody>
      </p:sp>
      <p:sp>
        <p:nvSpPr>
          <p:cNvPr id="4" name="Content Placeholder 3">
            <a:extLst>
              <a:ext uri="{FF2B5EF4-FFF2-40B4-BE49-F238E27FC236}">
                <a16:creationId xmlns:a16="http://schemas.microsoft.com/office/drawing/2014/main" id="{5F5E4E45-9807-47B0-8D56-FFFBB60A8A72}"/>
              </a:ext>
            </a:extLst>
          </p:cNvPr>
          <p:cNvSpPr>
            <a:spLocks noGrp="1"/>
          </p:cNvSpPr>
          <p:nvPr>
            <p:ph idx="1"/>
          </p:nvPr>
        </p:nvSpPr>
        <p:spPr/>
        <p:txBody>
          <a:bodyPr>
            <a:normAutofit/>
          </a:bodyPr>
          <a:lstStyle/>
          <a:p>
            <a:pPr fontAlgn="base"/>
            <a:r>
              <a:rPr lang="en-US" dirty="0">
                <a:latin typeface="Calibri" panose="020F0502020204030204" pitchFamily="34" charset="0"/>
                <a:cs typeface="Calibri" panose="020F0502020204030204" pitchFamily="34" charset="0"/>
              </a:rPr>
              <a:t>Head Halter Diagram 1 </a:t>
            </a:r>
          </a:p>
          <a:p>
            <a:pPr fontAlgn="base"/>
            <a:r>
              <a:rPr lang="en-CA" dirty="0">
                <a:latin typeface="Calibri" panose="020F0502020204030204" pitchFamily="34" charset="0"/>
                <a:cs typeface="Calibri" panose="020F0502020204030204" pitchFamily="34" charset="0"/>
              </a:rPr>
              <a:t>Fit &amp; Safety</a:t>
            </a:r>
          </a:p>
          <a:p>
            <a:pPr fontAlgn="base"/>
            <a:r>
              <a:rPr lang="en-US" dirty="0">
                <a:latin typeface="Calibri" panose="020F0502020204030204" pitchFamily="34" charset="0"/>
                <a:cs typeface="Calibri" panose="020F0502020204030204" pitchFamily="34" charset="0"/>
              </a:rPr>
              <a:t>Introduction Week 1</a:t>
            </a:r>
          </a:p>
          <a:p>
            <a:pPr fontAlgn="base"/>
            <a:r>
              <a:rPr lang="en-US" dirty="0">
                <a:latin typeface="Calibri" panose="020F0502020204030204" pitchFamily="34" charset="0"/>
                <a:cs typeface="Calibri" panose="020F0502020204030204" pitchFamily="34" charset="0"/>
              </a:rPr>
              <a:t>Introduction Week 2</a:t>
            </a:r>
          </a:p>
          <a:p>
            <a:pPr fontAlgn="base"/>
            <a:r>
              <a:rPr lang="en-US" dirty="0">
                <a:latin typeface="Calibri" panose="020F0502020204030204" pitchFamily="34" charset="0"/>
                <a:cs typeface="Calibri" panose="020F0502020204030204" pitchFamily="34" charset="0"/>
              </a:rPr>
              <a:t>Introduction Week 3</a:t>
            </a:r>
          </a:p>
          <a:p>
            <a:pPr fontAlgn="base"/>
            <a:r>
              <a:rPr lang="en-US" dirty="0">
                <a:latin typeface="Calibri" panose="020F0502020204030204" pitchFamily="34" charset="0"/>
                <a:cs typeface="Calibri" panose="020F0502020204030204" pitchFamily="34" charset="0"/>
              </a:rPr>
              <a:t>Introduction Week 4</a:t>
            </a:r>
          </a:p>
          <a:p>
            <a:pPr fontAlgn="base"/>
            <a:r>
              <a:rPr lang="en-CA" dirty="0">
                <a:latin typeface="Calibri" panose="020F0502020204030204" pitchFamily="34" charset="0"/>
                <a:cs typeface="Calibri" panose="020F0502020204030204" pitchFamily="34" charset="0"/>
              </a:rPr>
              <a:t>Halti Vs. Gentle Leader</a:t>
            </a:r>
            <a:endParaRPr lang="en-US" dirty="0">
              <a:latin typeface="Calibri" panose="020F0502020204030204" pitchFamily="34" charset="0"/>
              <a:cs typeface="Calibri" panose="020F0502020204030204" pitchFamily="34" charset="0"/>
            </a:endParaRPr>
          </a:p>
          <a:p>
            <a:pPr marL="0" indent="0">
              <a:buNone/>
            </a:pPr>
            <a:endParaRPr lang="en-CA" dirty="0"/>
          </a:p>
        </p:txBody>
      </p:sp>
      <p:sp>
        <p:nvSpPr>
          <p:cNvPr id="2" name="AutoShape 2" descr="How to Train Your Labrador Puppy | PawTrack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6" descr="A dog with its tongue out&#10;&#10;Description automatically generated">
            <a:extLst>
              <a:ext uri="{FF2B5EF4-FFF2-40B4-BE49-F238E27FC236}">
                <a16:creationId xmlns:a16="http://schemas.microsoft.com/office/drawing/2014/main" id="{CB3F24B7-26EC-534F-6483-91E5A81058AC}"/>
              </a:ext>
            </a:extLst>
          </p:cNvPr>
          <p:cNvPicPr>
            <a:picLocks noChangeAspect="1"/>
          </p:cNvPicPr>
          <p:nvPr/>
        </p:nvPicPr>
        <p:blipFill>
          <a:blip r:embed="rId3"/>
          <a:stretch>
            <a:fillRect/>
          </a:stretch>
        </p:blipFill>
        <p:spPr>
          <a:xfrm>
            <a:off x="7516837" y="1633025"/>
            <a:ext cx="2750233" cy="4142934"/>
          </a:xfrm>
          <a:prstGeom prst="rect">
            <a:avLst/>
          </a:prstGeom>
        </p:spPr>
      </p:pic>
    </p:spTree>
    <p:extLst>
      <p:ext uri="{BB962C8B-B14F-4D97-AF65-F5344CB8AC3E}">
        <p14:creationId xmlns:p14="http://schemas.microsoft.com/office/powerpoint/2010/main" val="3013086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170" name="Picture 2" descr="Halti Head Collar for Dogs - Aussie Pet Dir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32" y="434540"/>
            <a:ext cx="9080536" cy="599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589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E6960-69E4-45CA-84AC-463E0D736E13}"/>
              </a:ext>
            </a:extLst>
          </p:cNvPr>
          <p:cNvSpPr>
            <a:spLocks noGrp="1"/>
          </p:cNvSpPr>
          <p:nvPr>
            <p:ph type="title"/>
          </p:nvPr>
        </p:nvSpPr>
        <p:spPr/>
        <p:txBody>
          <a:bodyPr/>
          <a:lstStyle/>
          <a:p>
            <a:r>
              <a:rPr lang="en-CA" dirty="0"/>
              <a:t>Fit &amp; Safety</a:t>
            </a:r>
          </a:p>
        </p:txBody>
      </p:sp>
      <p:sp>
        <p:nvSpPr>
          <p:cNvPr id="4" name="Content Placeholder 3">
            <a:extLst>
              <a:ext uri="{FF2B5EF4-FFF2-40B4-BE49-F238E27FC236}">
                <a16:creationId xmlns:a16="http://schemas.microsoft.com/office/drawing/2014/main" id="{009FD76F-A38C-494F-A3AD-477A35FC3785}"/>
              </a:ext>
            </a:extLst>
          </p:cNvPr>
          <p:cNvSpPr>
            <a:spLocks noGrp="1"/>
          </p:cNvSpPr>
          <p:nvPr>
            <p:ph idx="1"/>
          </p:nvPr>
        </p:nvSpPr>
        <p:spPr>
          <a:xfrm>
            <a:off x="838200" y="1506071"/>
            <a:ext cx="10515600" cy="4670892"/>
          </a:xfrm>
        </p:spPr>
        <p:txBody>
          <a:bodyPr>
            <a:normAutofit/>
          </a:bodyPr>
          <a:lstStyle/>
          <a:p>
            <a:pPr fontAlgn="base"/>
            <a:r>
              <a:rPr lang="en-CA" dirty="0">
                <a:latin typeface="Calibri" panose="020F0502020204030204" pitchFamily="34" charset="0"/>
                <a:cs typeface="Calibri" panose="020F0502020204030204" pitchFamily="34" charset="0"/>
              </a:rPr>
              <a:t>Strap at the back of the head should be snug (1 to 2 fingers underneath)</a:t>
            </a:r>
            <a:r>
              <a:rPr lang="en-US" dirty="0">
                <a:latin typeface="Calibri" panose="020F0502020204030204" pitchFamily="34" charset="0"/>
                <a:cs typeface="Calibri" panose="020F0502020204030204" pitchFamily="34" charset="0"/>
              </a:rPr>
              <a:t>​</a:t>
            </a:r>
          </a:p>
          <a:p>
            <a:pPr fontAlgn="base"/>
            <a:r>
              <a:rPr lang="en-CA" dirty="0">
                <a:latin typeface="Calibri" panose="020F0502020204030204" pitchFamily="34" charset="0"/>
                <a:cs typeface="Calibri" panose="020F0502020204030204" pitchFamily="34" charset="0"/>
              </a:rPr>
              <a:t>The noseband should allow puppy to drink, eat, pant, etc.</a:t>
            </a:r>
            <a:r>
              <a:rPr lang="en-US" dirty="0">
                <a:latin typeface="Calibri" panose="020F0502020204030204" pitchFamily="34" charset="0"/>
                <a:cs typeface="Calibri" panose="020F0502020204030204" pitchFamily="34" charset="0"/>
              </a:rPr>
              <a:t>​</a:t>
            </a:r>
          </a:p>
          <a:p>
            <a:pPr fontAlgn="base"/>
            <a:r>
              <a:rPr lang="en-CA" dirty="0">
                <a:latin typeface="Calibri" panose="020F0502020204030204" pitchFamily="34" charset="0"/>
                <a:cs typeface="Calibri" panose="020F0502020204030204" pitchFamily="34" charset="0"/>
              </a:rPr>
              <a:t>Never leave it on unsupervised (crate, car, under tables, etc.)</a:t>
            </a:r>
            <a:r>
              <a:rPr lang="en-US" dirty="0">
                <a:latin typeface="Calibri" panose="020F0502020204030204" pitchFamily="34" charset="0"/>
                <a:cs typeface="Calibri" panose="020F0502020204030204" pitchFamily="34" charset="0"/>
              </a:rPr>
              <a:t>​</a:t>
            </a:r>
          </a:p>
          <a:p>
            <a:pPr lvl="1" fontAlgn="base"/>
            <a:r>
              <a:rPr lang="en-CA" sz="2800" dirty="0">
                <a:latin typeface="Calibri" panose="020F0502020204030204" pitchFamily="34" charset="0"/>
                <a:cs typeface="Calibri" panose="020F0502020204030204" pitchFamily="34" charset="0"/>
              </a:rPr>
              <a:t>Do not allow puppy to chew it</a:t>
            </a:r>
            <a:r>
              <a:rPr lang="en-US" sz="2800" dirty="0">
                <a:latin typeface="Calibri" panose="020F0502020204030204" pitchFamily="34" charset="0"/>
                <a:cs typeface="Calibri" panose="020F0502020204030204" pitchFamily="34" charset="0"/>
              </a:rPr>
              <a:t>​</a:t>
            </a:r>
          </a:p>
          <a:p>
            <a:pPr fontAlgn="base"/>
            <a:r>
              <a:rPr lang="en-CA" dirty="0">
                <a:latin typeface="Calibri" panose="020F0502020204030204" pitchFamily="34" charset="0"/>
                <a:cs typeface="Calibri" panose="020F0502020204030204" pitchFamily="34" charset="0"/>
              </a:rPr>
              <a:t>Once puppy learns to get it off, they will continue to get it off</a:t>
            </a:r>
            <a:r>
              <a:rPr lang="en-US" dirty="0">
                <a:latin typeface="Calibri" panose="020F0502020204030204" pitchFamily="34" charset="0"/>
                <a:cs typeface="Calibri" panose="020F0502020204030204" pitchFamily="34" charset="0"/>
              </a:rPr>
              <a:t>​</a:t>
            </a:r>
          </a:p>
          <a:p>
            <a:pPr lvl="1" fontAlgn="base"/>
            <a:r>
              <a:rPr lang="en-CA" sz="2800" dirty="0">
                <a:latin typeface="Calibri" panose="020F0502020204030204" pitchFamily="34" charset="0"/>
                <a:cs typeface="Calibri" panose="020F0502020204030204" pitchFamily="34" charset="0"/>
              </a:rPr>
              <a:t>Do not allow fussing (rub on legs or ground, paw at it)</a:t>
            </a:r>
            <a:r>
              <a:rPr lang="en-US" sz="2800" dirty="0">
                <a:latin typeface="Calibri" panose="020F0502020204030204" pitchFamily="34" charset="0"/>
                <a:cs typeface="Calibri" panose="020F0502020204030204" pitchFamily="34" charset="0"/>
              </a:rPr>
              <a:t>​</a:t>
            </a:r>
          </a:p>
          <a:p>
            <a:pPr lvl="1" fontAlgn="base"/>
            <a:r>
              <a:rPr lang="en-CA" sz="2800" dirty="0">
                <a:latin typeface="Calibri" panose="020F0502020204030204" pitchFamily="34" charset="0"/>
                <a:cs typeface="Calibri" panose="020F0502020204030204" pitchFamily="34" charset="0"/>
              </a:rPr>
              <a:t>Interrupt or redirect immediately</a:t>
            </a:r>
          </a:p>
          <a:p>
            <a:pPr fontAlgn="base"/>
            <a:r>
              <a:rPr lang="en-CA" dirty="0">
                <a:latin typeface="Calibri" panose="020F0502020204030204" pitchFamily="34" charset="0"/>
                <a:cs typeface="Calibri" panose="020F0502020204030204" pitchFamily="34" charset="0"/>
              </a:rPr>
              <a:t>The safety strap should be clipped puppy’s regular collar</a:t>
            </a:r>
            <a:endParaRPr lang="en-US" dirty="0">
              <a:latin typeface="Calibri" panose="020F0502020204030204" pitchFamily="34" charset="0"/>
              <a:cs typeface="Calibri" panose="020F0502020204030204" pitchFamily="34" charset="0"/>
            </a:endParaRPr>
          </a:p>
          <a:p>
            <a:endParaRPr lang="en-CA" dirty="0"/>
          </a:p>
        </p:txBody>
      </p:sp>
    </p:spTree>
    <p:extLst>
      <p:ext uri="{BB962C8B-B14F-4D97-AF65-F5344CB8AC3E}">
        <p14:creationId xmlns:p14="http://schemas.microsoft.com/office/powerpoint/2010/main" val="41777777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2E6960-69E4-45CA-84AC-463E0D736E13}"/>
              </a:ext>
            </a:extLst>
          </p:cNvPr>
          <p:cNvSpPr>
            <a:spLocks noGrp="1"/>
          </p:cNvSpPr>
          <p:nvPr>
            <p:ph type="title"/>
          </p:nvPr>
        </p:nvSpPr>
        <p:spPr/>
        <p:txBody>
          <a:bodyPr/>
          <a:lstStyle/>
          <a:p>
            <a:r>
              <a:rPr lang="en-CA" dirty="0"/>
              <a:t>Introduction Week One</a:t>
            </a:r>
          </a:p>
        </p:txBody>
      </p:sp>
      <p:sp>
        <p:nvSpPr>
          <p:cNvPr id="4" name="Content Placeholder 3">
            <a:extLst>
              <a:ext uri="{FF2B5EF4-FFF2-40B4-BE49-F238E27FC236}">
                <a16:creationId xmlns:a16="http://schemas.microsoft.com/office/drawing/2014/main" id="{009FD76F-A38C-494F-A3AD-477A35FC3785}"/>
              </a:ext>
            </a:extLst>
          </p:cNvPr>
          <p:cNvSpPr>
            <a:spLocks noGrp="1"/>
          </p:cNvSpPr>
          <p:nvPr>
            <p:ph idx="1"/>
          </p:nvPr>
        </p:nvSpPr>
        <p:spPr>
          <a:xfrm>
            <a:off x="838200" y="1825625"/>
            <a:ext cx="7754471" cy="4351338"/>
          </a:xfrm>
        </p:spPr>
        <p:txBody>
          <a:bodyPr>
            <a:normAutofit/>
          </a:bodyPr>
          <a:lstStyle/>
          <a:p>
            <a:pPr fontAlgn="base"/>
            <a:r>
              <a:rPr lang="en-US" dirty="0"/>
              <a:t>Step one: lure puppy’s nose through the head halter using a treat or kibble to entice puppy​ </a:t>
            </a:r>
          </a:p>
          <a:p>
            <a:pPr fontAlgn="base"/>
            <a:r>
              <a:rPr lang="en-US" dirty="0"/>
              <a:t>Step two: lure puppy’s nose using a treat or kibble through and rest the head halter on the bridge of puppy’s snout (start with a couple seconds and build up) </a:t>
            </a:r>
          </a:p>
          <a:p>
            <a:pPr fontAlgn="base"/>
            <a:r>
              <a:rPr lang="en-US" dirty="0"/>
              <a:t>Step three: lure puppy’s nose using a treat or kibble through and put the head halter on for puppy to eat meals with it clipped loosely behind head, and take off when done eating </a:t>
            </a:r>
          </a:p>
          <a:p>
            <a:endParaRPr lang="en-CA" dirty="0"/>
          </a:p>
        </p:txBody>
      </p:sp>
      <p:pic>
        <p:nvPicPr>
          <p:cNvPr id="2050" name="Picture 2" descr="Teaching Your Dog to Wear a Head Collar (Gentle Leader or Halti) | Fur and  Feather Works, LL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8507" y="3433710"/>
            <a:ext cx="2262506" cy="22726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eaching Your Dog to Wear a Head Collar (Gentle Leader or Halti) | Fur and  Feather Works, LL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88506" y="1243059"/>
            <a:ext cx="2262507" cy="19907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BC0F4F-0705-8A44-18A1-188C1CD35E0D}"/>
              </a:ext>
            </a:extLst>
          </p:cNvPr>
          <p:cNvSpPr txBox="1"/>
          <p:nvPr/>
        </p:nvSpPr>
        <p:spPr>
          <a:xfrm>
            <a:off x="7156939" y="6245468"/>
            <a:ext cx="586153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https://furfeatherworks.com/teaching-your-dog-to-wear-a-head-collar-gentle-leader-or-halti/</a:t>
            </a:r>
            <a:endParaRPr lang="en-US" sz="1000" dirty="0"/>
          </a:p>
        </p:txBody>
      </p:sp>
    </p:spTree>
    <p:extLst>
      <p:ext uri="{BB962C8B-B14F-4D97-AF65-F5344CB8AC3E}">
        <p14:creationId xmlns:p14="http://schemas.microsoft.com/office/powerpoint/2010/main" val="280156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A8E5-E668-45EC-BA3E-75E1F656F568}"/>
              </a:ext>
            </a:extLst>
          </p:cNvPr>
          <p:cNvSpPr>
            <a:spLocks noGrp="1"/>
          </p:cNvSpPr>
          <p:nvPr>
            <p:ph type="title"/>
          </p:nvPr>
        </p:nvSpPr>
        <p:spPr/>
        <p:txBody>
          <a:bodyPr/>
          <a:lstStyle/>
          <a:p>
            <a:r>
              <a:rPr lang="en-CA" dirty="0"/>
              <a:t>Introduction Week 2</a:t>
            </a:r>
          </a:p>
        </p:txBody>
      </p:sp>
      <p:sp>
        <p:nvSpPr>
          <p:cNvPr id="4" name="Content Placeholder 3">
            <a:extLst>
              <a:ext uri="{FF2B5EF4-FFF2-40B4-BE49-F238E27FC236}">
                <a16:creationId xmlns:a16="http://schemas.microsoft.com/office/drawing/2014/main" id="{4B6304AD-0B5D-403D-B360-FF67C057680A}"/>
              </a:ext>
            </a:extLst>
          </p:cNvPr>
          <p:cNvSpPr>
            <a:spLocks noGrp="1"/>
          </p:cNvSpPr>
          <p:nvPr>
            <p:ph idx="1"/>
          </p:nvPr>
        </p:nvSpPr>
        <p:spPr>
          <a:xfrm>
            <a:off x="838201" y="1825625"/>
            <a:ext cx="7842810" cy="4351338"/>
          </a:xfrm>
        </p:spPr>
        <p:txBody>
          <a:bodyPr/>
          <a:lstStyle/>
          <a:p>
            <a:pPr fontAlgn="base"/>
            <a:r>
              <a:rPr lang="en-US" dirty="0"/>
              <a:t>Step four: once puppy is eating meals with the head halter on, you can then attach leash to slip ring, and let it hang while pup has a meal, and take off when done eating </a:t>
            </a:r>
          </a:p>
          <a:p>
            <a:pPr fontAlgn="base"/>
            <a:r>
              <a:rPr lang="en-US" dirty="0"/>
              <a:t>Step five: put head halter on puppy, attach their leash to the slip ring and let it hang as puppy drags it around house under supervision for a few minutes </a:t>
            </a:r>
          </a:p>
          <a:p>
            <a:endParaRPr lang="en-CA" dirty="0"/>
          </a:p>
          <a:p>
            <a:pPr marL="0" indent="0">
              <a:buNone/>
            </a:pPr>
            <a:endParaRPr lang="en-CA" dirty="0"/>
          </a:p>
        </p:txBody>
      </p:sp>
      <p:pic>
        <p:nvPicPr>
          <p:cNvPr id="1030" name="Picture 6" descr="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1011" y="1825625"/>
            <a:ext cx="2400300" cy="2857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367251-765E-A365-1C5B-FDF0CD3E89B9}"/>
              </a:ext>
            </a:extLst>
          </p:cNvPr>
          <p:cNvSpPr txBox="1"/>
          <p:nvPr/>
        </p:nvSpPr>
        <p:spPr>
          <a:xfrm>
            <a:off x="7203831" y="6245468"/>
            <a:ext cx="5861538"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ea typeface="+mn-lt"/>
                <a:cs typeface="+mn-lt"/>
              </a:rPr>
              <a:t>https://furfeatherworks.com/teaching-your-dog-to-wear-a-head-collar-gentle-leader-or-halti/</a:t>
            </a:r>
            <a:endParaRPr lang="en-US" sz="1000" dirty="0"/>
          </a:p>
        </p:txBody>
      </p:sp>
    </p:spTree>
    <p:extLst>
      <p:ext uri="{BB962C8B-B14F-4D97-AF65-F5344CB8AC3E}">
        <p14:creationId xmlns:p14="http://schemas.microsoft.com/office/powerpoint/2010/main" val="2350379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A8E5-E668-45EC-BA3E-75E1F656F568}"/>
              </a:ext>
            </a:extLst>
          </p:cNvPr>
          <p:cNvSpPr>
            <a:spLocks noGrp="1"/>
          </p:cNvSpPr>
          <p:nvPr>
            <p:ph type="title"/>
          </p:nvPr>
        </p:nvSpPr>
        <p:spPr/>
        <p:txBody>
          <a:bodyPr/>
          <a:lstStyle/>
          <a:p>
            <a:r>
              <a:rPr lang="en-CA" dirty="0"/>
              <a:t>Introduction Week 3</a:t>
            </a:r>
          </a:p>
        </p:txBody>
      </p:sp>
      <p:sp>
        <p:nvSpPr>
          <p:cNvPr id="4" name="Content Placeholder 3">
            <a:extLst>
              <a:ext uri="{FF2B5EF4-FFF2-40B4-BE49-F238E27FC236}">
                <a16:creationId xmlns:a16="http://schemas.microsoft.com/office/drawing/2014/main" id="{4B6304AD-0B5D-403D-B360-FF67C057680A}"/>
              </a:ext>
            </a:extLst>
          </p:cNvPr>
          <p:cNvSpPr>
            <a:spLocks noGrp="1"/>
          </p:cNvSpPr>
          <p:nvPr>
            <p:ph idx="1"/>
          </p:nvPr>
        </p:nvSpPr>
        <p:spPr>
          <a:xfrm>
            <a:off x="838200" y="1825625"/>
            <a:ext cx="7216588" cy="4351338"/>
          </a:xfrm>
        </p:spPr>
        <p:txBody>
          <a:bodyPr vert="horz" lIns="91440" tIns="45720" rIns="91440" bIns="45720" rtlCol="0" anchor="t">
            <a:normAutofit/>
          </a:bodyPr>
          <a:lstStyle/>
          <a:p>
            <a:pPr fontAlgn="base"/>
            <a:r>
              <a:rPr lang="en-US" dirty="0"/>
              <a:t>Step six: put head halter on puppy and leash then go outside briefly for a short walk </a:t>
            </a:r>
          </a:p>
          <a:p>
            <a:pPr lvl="1" fontAlgn="base"/>
            <a:r>
              <a:rPr lang="en-US" dirty="0"/>
              <a:t>When starting out on walks with the head halter, clip the leash and the safety strap to the collar</a:t>
            </a:r>
          </a:p>
          <a:p>
            <a:pPr lvl="1" fontAlgn="base"/>
            <a:r>
              <a:rPr lang="en-US" dirty="0"/>
              <a:t>Once pup is more comfortable walking with the head halter on, move the leash clip to the slip ring under the chin and continue to use the safety strap to the collar</a:t>
            </a:r>
          </a:p>
          <a:p>
            <a:pPr marL="457200" lvl="1" indent="0" fontAlgn="base">
              <a:buNone/>
            </a:pPr>
            <a:endParaRPr lang="en-US" dirty="0">
              <a:latin typeface="Calibri" panose="020F0502020204030204" pitchFamily="34" charset="0"/>
              <a:cs typeface="Calibri" panose="020F0502020204030204" pitchFamily="34" charset="0"/>
            </a:endParaRPr>
          </a:p>
          <a:p>
            <a:pPr fontAlgn="base"/>
            <a:endParaRPr lang="en-CA" dirty="0"/>
          </a:p>
          <a:p>
            <a:pPr marL="0" indent="0">
              <a:buNone/>
            </a:pPr>
            <a:endParaRPr lang="en-CA" dirty="0"/>
          </a:p>
        </p:txBody>
      </p:sp>
      <p:pic>
        <p:nvPicPr>
          <p:cNvPr id="5" name="Picture 5">
            <a:extLst>
              <a:ext uri="{FF2B5EF4-FFF2-40B4-BE49-F238E27FC236}">
                <a16:creationId xmlns:a16="http://schemas.microsoft.com/office/drawing/2014/main" id="{245728DC-16E9-FDDB-72A5-60294708C6FD}"/>
              </a:ext>
            </a:extLst>
          </p:cNvPr>
          <p:cNvPicPr>
            <a:picLocks noChangeAspect="1"/>
          </p:cNvPicPr>
          <p:nvPr/>
        </p:nvPicPr>
        <p:blipFill>
          <a:blip r:embed="rId3"/>
          <a:stretch>
            <a:fillRect/>
          </a:stretch>
        </p:blipFill>
        <p:spPr>
          <a:xfrm>
            <a:off x="8253047" y="1947286"/>
            <a:ext cx="3598984" cy="2412443"/>
          </a:xfrm>
          <a:prstGeom prst="rect">
            <a:avLst/>
          </a:prstGeom>
        </p:spPr>
      </p:pic>
    </p:spTree>
    <p:extLst>
      <p:ext uri="{BB962C8B-B14F-4D97-AF65-F5344CB8AC3E}">
        <p14:creationId xmlns:p14="http://schemas.microsoft.com/office/powerpoint/2010/main" val="1573095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A8E5-E668-45EC-BA3E-75E1F656F568}"/>
              </a:ext>
            </a:extLst>
          </p:cNvPr>
          <p:cNvSpPr>
            <a:spLocks noGrp="1"/>
          </p:cNvSpPr>
          <p:nvPr>
            <p:ph type="title"/>
          </p:nvPr>
        </p:nvSpPr>
        <p:spPr/>
        <p:txBody>
          <a:bodyPr/>
          <a:lstStyle/>
          <a:p>
            <a:r>
              <a:rPr lang="en-CA" dirty="0"/>
              <a:t>Introduction Week 4</a:t>
            </a:r>
          </a:p>
        </p:txBody>
      </p:sp>
      <p:sp>
        <p:nvSpPr>
          <p:cNvPr id="4" name="Content Placeholder 3">
            <a:extLst>
              <a:ext uri="{FF2B5EF4-FFF2-40B4-BE49-F238E27FC236}">
                <a16:creationId xmlns:a16="http://schemas.microsoft.com/office/drawing/2014/main" id="{4B6304AD-0B5D-403D-B360-FF67C057680A}"/>
              </a:ext>
            </a:extLst>
          </p:cNvPr>
          <p:cNvSpPr>
            <a:spLocks noGrp="1"/>
          </p:cNvSpPr>
          <p:nvPr>
            <p:ph idx="1"/>
          </p:nvPr>
        </p:nvSpPr>
        <p:spPr>
          <a:xfrm>
            <a:off x="838200" y="1825625"/>
            <a:ext cx="7425951" cy="4351338"/>
          </a:xfrm>
        </p:spPr>
        <p:txBody>
          <a:bodyPr/>
          <a:lstStyle/>
          <a:p>
            <a:pPr fontAlgn="base"/>
            <a:r>
              <a:rPr lang="en-US" dirty="0"/>
              <a:t>Step seven: begin using the head halter in busier environments, this will help distract puppy</a:t>
            </a:r>
          </a:p>
          <a:p>
            <a:pPr fontAlgn="base"/>
            <a:r>
              <a:rPr lang="en-US" dirty="0"/>
              <a:t>Remember: </a:t>
            </a:r>
          </a:p>
          <a:p>
            <a:pPr lvl="1" fontAlgn="base"/>
            <a:r>
              <a:rPr lang="en-CA" dirty="0">
                <a:latin typeface="Calibri" panose="020F0502020204030204" pitchFamily="34" charset="0"/>
                <a:cs typeface="Calibri" panose="020F0502020204030204" pitchFamily="34" charset="0"/>
              </a:rPr>
              <a:t>The head halter is to be used to aid with leash walking (not a </a:t>
            </a:r>
            <a:r>
              <a:rPr lang="en-CA" dirty="0" err="1">
                <a:latin typeface="Calibri" panose="020F0502020204030204" pitchFamily="34" charset="0"/>
                <a:cs typeface="Calibri" panose="020F0502020204030204" pitchFamily="34" charset="0"/>
              </a:rPr>
              <a:t>band-aid</a:t>
            </a:r>
            <a:r>
              <a:rPr lang="en-CA" dirty="0">
                <a:latin typeface="Calibri" panose="020F0502020204030204" pitchFamily="34" charset="0"/>
                <a:cs typeface="Calibri" panose="020F0502020204030204" pitchFamily="34" charset="0"/>
              </a:rPr>
              <a:t>)</a:t>
            </a:r>
            <a:r>
              <a:rPr lang="en-US" dirty="0">
                <a:latin typeface="Calibri" panose="020F0502020204030204" pitchFamily="34" charset="0"/>
                <a:cs typeface="Calibri" panose="020F0502020204030204" pitchFamily="34" charset="0"/>
              </a:rPr>
              <a:t>​</a:t>
            </a:r>
          </a:p>
          <a:p>
            <a:pPr lvl="1" fontAlgn="base"/>
            <a:r>
              <a:rPr lang="en-CA" dirty="0">
                <a:latin typeface="Calibri" panose="020F0502020204030204" pitchFamily="34" charset="0"/>
                <a:cs typeface="Calibri" panose="020F0502020204030204" pitchFamily="34" charset="0"/>
              </a:rPr>
              <a:t>Practice walking 50% of the time with the head halter and 50% with the collar</a:t>
            </a:r>
            <a:endParaRPr lang="en-CA" dirty="0"/>
          </a:p>
        </p:txBody>
      </p:sp>
      <p:pic>
        <p:nvPicPr>
          <p:cNvPr id="6" name="Picture 6" descr="A picture containing dog, person, black, outdoor&#10;&#10;Description automatically generated">
            <a:extLst>
              <a:ext uri="{FF2B5EF4-FFF2-40B4-BE49-F238E27FC236}">
                <a16:creationId xmlns:a16="http://schemas.microsoft.com/office/drawing/2014/main" id="{2AC1E92C-E23F-522C-AF5D-E4D527FBD00F}"/>
              </a:ext>
            </a:extLst>
          </p:cNvPr>
          <p:cNvPicPr>
            <a:picLocks noChangeAspect="1"/>
          </p:cNvPicPr>
          <p:nvPr/>
        </p:nvPicPr>
        <p:blipFill>
          <a:blip r:embed="rId3"/>
          <a:stretch>
            <a:fillRect/>
          </a:stretch>
        </p:blipFill>
        <p:spPr>
          <a:xfrm>
            <a:off x="8255391" y="2406748"/>
            <a:ext cx="3746695" cy="2501704"/>
          </a:xfrm>
          <a:prstGeom prst="rect">
            <a:avLst/>
          </a:prstGeom>
        </p:spPr>
      </p:pic>
    </p:spTree>
    <p:extLst>
      <p:ext uri="{BB962C8B-B14F-4D97-AF65-F5344CB8AC3E}">
        <p14:creationId xmlns:p14="http://schemas.microsoft.com/office/powerpoint/2010/main" val="37218773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A8E5-E668-45EC-BA3E-75E1F656F568}"/>
              </a:ext>
            </a:extLst>
          </p:cNvPr>
          <p:cNvSpPr>
            <a:spLocks noGrp="1"/>
          </p:cNvSpPr>
          <p:nvPr>
            <p:ph type="title"/>
          </p:nvPr>
        </p:nvSpPr>
        <p:spPr/>
        <p:txBody>
          <a:bodyPr/>
          <a:lstStyle/>
          <a:p>
            <a:r>
              <a:rPr lang="en-CA" dirty="0"/>
              <a:t>Halti Vs. Gentle Leader</a:t>
            </a:r>
          </a:p>
        </p:txBody>
      </p:sp>
      <p:pic>
        <p:nvPicPr>
          <p:cNvPr id="6" name="Picture 6">
            <a:extLst>
              <a:ext uri="{FF2B5EF4-FFF2-40B4-BE49-F238E27FC236}">
                <a16:creationId xmlns:a16="http://schemas.microsoft.com/office/drawing/2014/main" id="{50431814-04EC-4AB6-F249-FE5593F04BB8}"/>
              </a:ext>
            </a:extLst>
          </p:cNvPr>
          <p:cNvPicPr>
            <a:picLocks noGrp="1" noChangeAspect="1"/>
          </p:cNvPicPr>
          <p:nvPr>
            <p:ph idx="1"/>
          </p:nvPr>
        </p:nvPicPr>
        <p:blipFill>
          <a:blip r:embed="rId3"/>
          <a:stretch>
            <a:fillRect/>
          </a:stretch>
        </p:blipFill>
        <p:spPr>
          <a:xfrm>
            <a:off x="7144176" y="1790456"/>
            <a:ext cx="3858969" cy="3858969"/>
          </a:xfrm>
        </p:spPr>
      </p:pic>
      <p:pic>
        <p:nvPicPr>
          <p:cNvPr id="7" name="Picture 7">
            <a:extLst>
              <a:ext uri="{FF2B5EF4-FFF2-40B4-BE49-F238E27FC236}">
                <a16:creationId xmlns:a16="http://schemas.microsoft.com/office/drawing/2014/main" id="{941B8494-EE49-74E1-CCA8-F6FC976F4A3B}"/>
              </a:ext>
            </a:extLst>
          </p:cNvPr>
          <p:cNvPicPr>
            <a:picLocks noChangeAspect="1"/>
          </p:cNvPicPr>
          <p:nvPr/>
        </p:nvPicPr>
        <p:blipFill rotWithShape="1">
          <a:blip r:embed="rId4"/>
          <a:srcRect b="6736"/>
          <a:stretch/>
        </p:blipFill>
        <p:spPr>
          <a:xfrm>
            <a:off x="1723292" y="1793059"/>
            <a:ext cx="3434861" cy="3849634"/>
          </a:xfrm>
          <a:prstGeom prst="rect">
            <a:avLst/>
          </a:prstGeom>
        </p:spPr>
      </p:pic>
    </p:spTree>
    <p:extLst>
      <p:ext uri="{BB962C8B-B14F-4D97-AF65-F5344CB8AC3E}">
        <p14:creationId xmlns:p14="http://schemas.microsoft.com/office/powerpoint/2010/main" val="3154120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66A8E5-E668-45EC-BA3E-75E1F656F568}"/>
              </a:ext>
            </a:extLst>
          </p:cNvPr>
          <p:cNvSpPr>
            <a:spLocks noGrp="1"/>
          </p:cNvSpPr>
          <p:nvPr>
            <p:ph type="title"/>
          </p:nvPr>
        </p:nvSpPr>
        <p:spPr/>
        <p:txBody>
          <a:bodyPr/>
          <a:lstStyle/>
          <a:p>
            <a:r>
              <a:rPr lang="en-CA" dirty="0"/>
              <a:t>Halti Vs. Gentle Leader</a:t>
            </a:r>
          </a:p>
        </p:txBody>
      </p:sp>
      <p:sp>
        <p:nvSpPr>
          <p:cNvPr id="4" name="Content Placeholder 3">
            <a:extLst>
              <a:ext uri="{FF2B5EF4-FFF2-40B4-BE49-F238E27FC236}">
                <a16:creationId xmlns:a16="http://schemas.microsoft.com/office/drawing/2014/main" id="{4B6304AD-0B5D-403D-B360-FF67C057680A}"/>
              </a:ext>
            </a:extLst>
          </p:cNvPr>
          <p:cNvSpPr>
            <a:spLocks noGrp="1"/>
          </p:cNvSpPr>
          <p:nvPr>
            <p:ph idx="1"/>
          </p:nvPr>
        </p:nvSpPr>
        <p:spPr>
          <a:xfrm>
            <a:off x="838200" y="1586753"/>
            <a:ext cx="9354671" cy="4590210"/>
          </a:xfrm>
        </p:spPr>
        <p:txBody>
          <a:bodyPr/>
          <a:lstStyle/>
          <a:p>
            <a:pPr fontAlgn="base"/>
            <a:r>
              <a:rPr lang="en-CA" dirty="0">
                <a:latin typeface="Calibri" panose="020F0502020204030204" pitchFamily="34" charset="0"/>
                <a:cs typeface="Calibri" panose="020F0502020204030204" pitchFamily="34" charset="0"/>
              </a:rPr>
              <a:t>Both provide additional help with walking pup</a:t>
            </a:r>
          </a:p>
          <a:p>
            <a:pPr fontAlgn="base"/>
            <a:r>
              <a:rPr lang="en-CA" dirty="0">
                <a:latin typeface="Calibri" panose="020F0502020204030204" pitchFamily="34" charset="0"/>
                <a:cs typeface="Calibri" panose="020F0502020204030204" pitchFamily="34" charset="0"/>
              </a:rPr>
              <a:t>The Halti has the noseband and cheek piece whereas the Gentle Leader only has the noseband</a:t>
            </a:r>
          </a:p>
          <a:p>
            <a:pPr fontAlgn="base"/>
            <a:r>
              <a:rPr lang="en-CA" dirty="0">
                <a:latin typeface="Calibri" panose="020F0502020204030204" pitchFamily="34" charset="0"/>
                <a:cs typeface="Calibri" panose="020F0502020204030204" pitchFamily="34" charset="0"/>
              </a:rPr>
              <a:t>The Gentle Leader care a good option for pups that are struggling to get used the Halti due to the simpler design of the Gentle Leader</a:t>
            </a:r>
          </a:p>
          <a:p>
            <a:pPr fontAlgn="base"/>
            <a:endParaRPr lang="en-US" dirty="0">
              <a:latin typeface="Calibri" panose="020F0502020204030204" pitchFamily="34" charset="0"/>
              <a:cs typeface="Calibri" panose="020F0502020204030204" pitchFamily="34" charset="0"/>
            </a:endParaRPr>
          </a:p>
          <a:p>
            <a:pPr fontAlgn="base"/>
            <a:endParaRPr lang="en-US" dirty="0">
              <a:latin typeface="Calibri" panose="020F0502020204030204" pitchFamily="34" charset="0"/>
              <a:cs typeface="Calibri" panose="020F0502020204030204" pitchFamily="34" charset="0"/>
            </a:endParaRPr>
          </a:p>
          <a:p>
            <a:pPr fontAlgn="base"/>
            <a:endParaRPr lang="en-US" dirty="0">
              <a:latin typeface="Calibri" panose="020F0502020204030204" pitchFamily="34" charset="0"/>
              <a:cs typeface="Calibri" panose="020F0502020204030204" pitchFamily="34" charset="0"/>
            </a:endParaRPr>
          </a:p>
          <a:p>
            <a:endParaRPr lang="en-CA" dirty="0"/>
          </a:p>
        </p:txBody>
      </p:sp>
      <p:pic>
        <p:nvPicPr>
          <p:cNvPr id="8196" name="Picture 4" descr="What Is A Gentle Leader Collar For Dogs? A Guide To Head Coll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9743" y="3953752"/>
            <a:ext cx="4109570" cy="22232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0157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6c183ff-cc02-4baa-bbf4-3d5a2c36fd24">
      <Terms xmlns="http://schemas.microsoft.com/office/infopath/2007/PartnerControls"/>
    </lcf76f155ced4ddcb4097134ff3c332f>
    <TaxCatchAll xmlns="7d63fda9-ac58-4123-8b27-7224c39d336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4018D857FBA404490FEE17F3C63E596" ma:contentTypeVersion="16" ma:contentTypeDescription="Create a new document." ma:contentTypeScope="" ma:versionID="47f35ff4e96aa643df3b6ad9153e479b">
  <xsd:schema xmlns:xsd="http://www.w3.org/2001/XMLSchema" xmlns:xs="http://www.w3.org/2001/XMLSchema" xmlns:p="http://schemas.microsoft.com/office/2006/metadata/properties" xmlns:ns2="36c183ff-cc02-4baa-bbf4-3d5a2c36fd24" xmlns:ns3="7d63fda9-ac58-4123-8b27-7224c39d3369" targetNamespace="http://schemas.microsoft.com/office/2006/metadata/properties" ma:root="true" ma:fieldsID="7d51f67539ae0b9f1d5d9960fe7225e1" ns2:_="" ns3:_="">
    <xsd:import namespace="36c183ff-cc02-4baa-bbf4-3d5a2c36fd24"/>
    <xsd:import namespace="7d63fda9-ac58-4123-8b27-7224c39d336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c183ff-cc02-4baa-bbf4-3d5a2c36fd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57d8883-c00d-4843-be34-ebbec21ff16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d63fda9-ac58-4123-8b27-7224c39d3369"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555240d-9b25-4fbb-9c93-8e130801576f}" ma:internalName="TaxCatchAll" ma:showField="CatchAllData" ma:web="7d63fda9-ac58-4123-8b27-7224c39d336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D80D69F-2CEC-43CE-9B76-5035BE123071}">
  <ds:schemaRefs>
    <ds:schemaRef ds:uri="http://schemas.microsoft.com/office/2006/metadata/properties"/>
    <ds:schemaRef ds:uri="http://schemas.microsoft.com/office/infopath/2007/PartnerControls"/>
    <ds:schemaRef ds:uri="36c183ff-cc02-4baa-bbf4-3d5a2c36fd24"/>
    <ds:schemaRef ds:uri="7d63fda9-ac58-4123-8b27-7224c39d3369"/>
  </ds:schemaRefs>
</ds:datastoreItem>
</file>

<file path=customXml/itemProps2.xml><?xml version="1.0" encoding="utf-8"?>
<ds:datastoreItem xmlns:ds="http://schemas.openxmlformats.org/officeDocument/2006/customXml" ds:itemID="{874F265C-F3CD-4994-B8A3-E809CC25BBED}">
  <ds:schemaRefs>
    <ds:schemaRef ds:uri="http://schemas.microsoft.com/sharepoint/v3/contenttype/forms"/>
  </ds:schemaRefs>
</ds:datastoreItem>
</file>

<file path=customXml/itemProps3.xml><?xml version="1.0" encoding="utf-8"?>
<ds:datastoreItem xmlns:ds="http://schemas.openxmlformats.org/officeDocument/2006/customXml" ds:itemID="{3D089EDB-29FF-4961-9F95-69684E17EA4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c183ff-cc02-4baa-bbf4-3d5a2c36fd24"/>
    <ds:schemaRef ds:uri="7d63fda9-ac58-4123-8b27-7224c39d33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388</TotalTime>
  <Words>324</Words>
  <Application>Microsoft Office PowerPoint</Application>
  <PresentationFormat>Widescreen</PresentationFormat>
  <Paragraphs>41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Head Halter Overview</vt:lpstr>
      <vt:lpstr>PowerPoint Presentation</vt:lpstr>
      <vt:lpstr>Fit &amp; Safety</vt:lpstr>
      <vt:lpstr>Introduction Week One</vt:lpstr>
      <vt:lpstr>Introduction Week 2</vt:lpstr>
      <vt:lpstr>Introduction Week 3</vt:lpstr>
      <vt:lpstr>Introduction Week 4</vt:lpstr>
      <vt:lpstr>Halti Vs. Gentle Leader</vt:lpstr>
      <vt:lpstr>Halti Vs. Gentle Leader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Pudden</dc:creator>
  <cp:lastModifiedBy>Allison Maxwell</cp:lastModifiedBy>
  <cp:revision>77</cp:revision>
  <dcterms:created xsi:type="dcterms:W3CDTF">2019-12-23T19:27:46Z</dcterms:created>
  <dcterms:modified xsi:type="dcterms:W3CDTF">2023-03-07T19:56:22Z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0x01010054018D857FBA404490FEE17F3C63E596</vt:lpwstr>
  </property>
  <property fmtid="{D5CDD505-2E9C-101B-9397-08002B2CF9AE}" pid="3" name="MediaServiceImageTags">
    <vt:lpwstr/>
  </property>
</Properties>
</file>