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073A1-D668-1A0D-E521-0EE8113374C7}" v="10" dt="2023-03-07T16:30:10.287"/>
    <p1510:client id="{1C4CD5A3-F00D-2022-A94B-4701E514A7DC}" v="43" dt="2023-03-02T18:54:12.127"/>
    <p1510:client id="{2A5EA922-1589-40EB-B36B-D950F038A0F3}" v="71" dt="2022-01-11T20:13:34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Maxwell" userId="S::amaxwell@dogguides.com::3c3e1aa1-9b3c-422b-8517-d30c3f762f5f" providerId="AD" clId="Web-{01F073A1-D668-1A0D-E521-0EE8113374C7}"/>
    <pc:docChg chg="modSld">
      <pc:chgData name="Allison Maxwell" userId="S::amaxwell@dogguides.com::3c3e1aa1-9b3c-422b-8517-d30c3f762f5f" providerId="AD" clId="Web-{01F073A1-D668-1A0D-E521-0EE8113374C7}" dt="2023-03-07T16:30:10.287" v="8" actId="1076"/>
      <pc:docMkLst>
        <pc:docMk/>
      </pc:docMkLst>
      <pc:sldChg chg="addSp delSp modSp">
        <pc:chgData name="Allison Maxwell" userId="S::amaxwell@dogguides.com::3c3e1aa1-9b3c-422b-8517-d30c3f762f5f" providerId="AD" clId="Web-{01F073A1-D668-1A0D-E521-0EE8113374C7}" dt="2023-03-07T16:30:10.287" v="8" actId="1076"/>
        <pc:sldMkLst>
          <pc:docMk/>
          <pc:sldMk cId="3013086804" sldId="257"/>
        </pc:sldMkLst>
        <pc:picChg chg="add mod">
          <ac:chgData name="Allison Maxwell" userId="S::amaxwell@dogguides.com::3c3e1aa1-9b3c-422b-8517-d30c3f762f5f" providerId="AD" clId="Web-{01F073A1-D668-1A0D-E521-0EE8113374C7}" dt="2023-03-07T16:30:10.287" v="8" actId="1076"/>
          <ac:picMkLst>
            <pc:docMk/>
            <pc:sldMk cId="3013086804" sldId="257"/>
            <ac:picMk id="2" creationId="{F9819D8B-2F4B-BB20-5695-A738F38137F8}"/>
          </ac:picMkLst>
        </pc:picChg>
        <pc:picChg chg="del">
          <ac:chgData name="Allison Maxwell" userId="S::amaxwell@dogguides.com::3c3e1aa1-9b3c-422b-8517-d30c3f762f5f" providerId="AD" clId="Web-{01F073A1-D668-1A0D-E521-0EE8113374C7}" dt="2023-03-07T16:29:46.568" v="0"/>
          <ac:picMkLst>
            <pc:docMk/>
            <pc:sldMk cId="3013086804" sldId="257"/>
            <ac:picMk id="1026" creationId="{0C923C54-49F4-4ADB-8F1C-DB4823AEF5AD}"/>
          </ac:picMkLst>
        </pc:picChg>
      </pc:sldChg>
    </pc:docChg>
  </pc:docChgLst>
  <pc:docChgLst>
    <pc:chgData name="Allison Maxwell" userId="S::amaxwell@dogguides.com::3c3e1aa1-9b3c-422b-8517-d30c3f762f5f" providerId="AD" clId="Web-{1C4CD5A3-F00D-2022-A94B-4701E514A7DC}"/>
    <pc:docChg chg="delSld modSld">
      <pc:chgData name="Allison Maxwell" userId="S::amaxwell@dogguides.com::3c3e1aa1-9b3c-422b-8517-d30c3f762f5f" providerId="AD" clId="Web-{1C4CD5A3-F00D-2022-A94B-4701E514A7DC}" dt="2023-03-02T18:54:09.424" v="36" actId="20577"/>
      <pc:docMkLst>
        <pc:docMk/>
      </pc:docMkLst>
      <pc:sldChg chg="del">
        <pc:chgData name="Allison Maxwell" userId="S::amaxwell@dogguides.com::3c3e1aa1-9b3c-422b-8517-d30c3f762f5f" providerId="AD" clId="Web-{1C4CD5A3-F00D-2022-A94B-4701E514A7DC}" dt="2023-03-02T18:53:27.205" v="0"/>
        <pc:sldMkLst>
          <pc:docMk/>
          <pc:sldMk cId="3271415837" sldId="256"/>
        </pc:sldMkLst>
      </pc:sldChg>
      <pc:sldChg chg="modSp">
        <pc:chgData name="Allison Maxwell" userId="S::amaxwell@dogguides.com::3c3e1aa1-9b3c-422b-8517-d30c3f762f5f" providerId="AD" clId="Web-{1C4CD5A3-F00D-2022-A94B-4701E514A7DC}" dt="2023-03-02T18:54:09.424" v="36" actId="20577"/>
        <pc:sldMkLst>
          <pc:docMk/>
          <pc:sldMk cId="3013086804" sldId="257"/>
        </pc:sldMkLst>
        <pc:spChg chg="mod">
          <ac:chgData name="Allison Maxwell" userId="S::amaxwell@dogguides.com::3c3e1aa1-9b3c-422b-8517-d30c3f762f5f" providerId="AD" clId="Web-{1C4CD5A3-F00D-2022-A94B-4701E514A7DC}" dt="2023-03-02T18:54:09.424" v="36" actId="20577"/>
          <ac:spMkLst>
            <pc:docMk/>
            <pc:sldMk cId="3013086804" sldId="257"/>
            <ac:spMk id="3" creationId="{65952FF1-9863-424F-9628-811D2140D2AA}"/>
          </ac:spMkLst>
        </pc:spChg>
      </pc:sldChg>
      <pc:sldChg chg="modSp">
        <pc:chgData name="Allison Maxwell" userId="S::amaxwell@dogguides.com::3c3e1aa1-9b3c-422b-8517-d30c3f762f5f" providerId="AD" clId="Web-{1C4CD5A3-F00D-2022-A94B-4701E514A7DC}" dt="2023-03-02T18:53:32.068" v="5" actId="20577"/>
        <pc:sldMkLst>
          <pc:docMk/>
          <pc:sldMk cId="1253635747" sldId="259"/>
        </pc:sldMkLst>
        <pc:spChg chg="mod">
          <ac:chgData name="Allison Maxwell" userId="S::amaxwell@dogguides.com::3c3e1aa1-9b3c-422b-8517-d30c3f762f5f" providerId="AD" clId="Web-{1C4CD5A3-F00D-2022-A94B-4701E514A7DC}" dt="2023-03-02T18:53:32.068" v="5" actId="20577"/>
          <ac:spMkLst>
            <pc:docMk/>
            <pc:sldMk cId="1253635747" sldId="259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1C4CD5A3-F00D-2022-A94B-4701E514A7DC}" dt="2023-03-02T18:53:36.877" v="11" actId="20577"/>
        <pc:sldMkLst>
          <pc:docMk/>
          <pc:sldMk cId="3419950735" sldId="261"/>
        </pc:sldMkLst>
        <pc:spChg chg="mod">
          <ac:chgData name="Allison Maxwell" userId="S::amaxwell@dogguides.com::3c3e1aa1-9b3c-422b-8517-d30c3f762f5f" providerId="AD" clId="Web-{1C4CD5A3-F00D-2022-A94B-4701E514A7DC}" dt="2023-03-02T18:53:36.877" v="11" actId="20577"/>
          <ac:spMkLst>
            <pc:docMk/>
            <pc:sldMk cId="3419950735" sldId="261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1C4CD5A3-F00D-2022-A94B-4701E514A7DC}" dt="2023-03-02T18:53:41.580" v="16" actId="20577"/>
        <pc:sldMkLst>
          <pc:docMk/>
          <pc:sldMk cId="2570525256" sldId="262"/>
        </pc:sldMkLst>
        <pc:spChg chg="mod">
          <ac:chgData name="Allison Maxwell" userId="S::amaxwell@dogguides.com::3c3e1aa1-9b3c-422b-8517-d30c3f762f5f" providerId="AD" clId="Web-{1C4CD5A3-F00D-2022-A94B-4701E514A7DC}" dt="2023-03-02T18:53:41.580" v="16" actId="20577"/>
          <ac:spMkLst>
            <pc:docMk/>
            <pc:sldMk cId="2570525256" sldId="262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1C4CD5A3-F00D-2022-A94B-4701E514A7DC}" dt="2023-03-02T18:53:48.143" v="22" actId="20577"/>
        <pc:sldMkLst>
          <pc:docMk/>
          <pc:sldMk cId="4225904081" sldId="263"/>
        </pc:sldMkLst>
        <pc:spChg chg="mod">
          <ac:chgData name="Allison Maxwell" userId="S::amaxwell@dogguides.com::3c3e1aa1-9b3c-422b-8517-d30c3f762f5f" providerId="AD" clId="Web-{1C4CD5A3-F00D-2022-A94B-4701E514A7DC}" dt="2023-03-02T18:53:48.143" v="22" actId="20577"/>
          <ac:spMkLst>
            <pc:docMk/>
            <pc:sldMk cId="4225904081" sldId="263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1C4CD5A3-F00D-2022-A94B-4701E514A7DC}" dt="2023-03-02T18:53:54.049" v="27" actId="20577"/>
        <pc:sldMkLst>
          <pc:docMk/>
          <pc:sldMk cId="2862049017" sldId="264"/>
        </pc:sldMkLst>
        <pc:spChg chg="mod">
          <ac:chgData name="Allison Maxwell" userId="S::amaxwell@dogguides.com::3c3e1aa1-9b3c-422b-8517-d30c3f762f5f" providerId="AD" clId="Web-{1C4CD5A3-F00D-2022-A94B-4701E514A7DC}" dt="2023-03-02T18:53:54.049" v="27" actId="20577"/>
          <ac:spMkLst>
            <pc:docMk/>
            <pc:sldMk cId="2862049017" sldId="264"/>
            <ac:spMk id="3" creationId="{A06B4BC3-BAA5-4E52-8AAD-7913BAB7C8FA}"/>
          </ac:spMkLst>
        </pc:spChg>
      </pc:sldChg>
    </pc:docChg>
  </pc:docChgLst>
  <pc:docChgLst>
    <pc:chgData name="Allie Maxwell" userId="a6c6268cd85c6a74" providerId="LiveId" clId="{2A5EA922-1589-40EB-B36B-D950F038A0F3}"/>
    <pc:docChg chg="undo custSel addSld delSld modSld">
      <pc:chgData name="Allie Maxwell" userId="a6c6268cd85c6a74" providerId="LiveId" clId="{2A5EA922-1589-40EB-B36B-D950F038A0F3}" dt="2022-01-20T17:21:07.151" v="3154" actId="20577"/>
      <pc:docMkLst>
        <pc:docMk/>
      </pc:docMkLst>
      <pc:sldChg chg="addSp delSp modSp mod">
        <pc:chgData name="Allie Maxwell" userId="a6c6268cd85c6a74" providerId="LiveId" clId="{2A5EA922-1589-40EB-B36B-D950F038A0F3}" dt="2022-01-20T17:20:36.607" v="3145"/>
        <pc:sldMkLst>
          <pc:docMk/>
          <pc:sldMk cId="3013086804" sldId="257"/>
        </pc:sldMkLst>
        <pc:spChg chg="add del mod">
          <ac:chgData name="Allie Maxwell" userId="a6c6268cd85c6a74" providerId="LiveId" clId="{2A5EA922-1589-40EB-B36B-D950F038A0F3}" dt="2022-01-20T17:20:36.607" v="3145"/>
          <ac:spMkLst>
            <pc:docMk/>
            <pc:sldMk cId="3013086804" sldId="257"/>
            <ac:spMk id="2" creationId="{142FF1AB-CFA7-4178-AE5D-7E163EB33C52}"/>
          </ac:spMkLst>
        </pc:spChg>
        <pc:spChg chg="mod">
          <ac:chgData name="Allie Maxwell" userId="a6c6268cd85c6a74" providerId="LiveId" clId="{2A5EA922-1589-40EB-B36B-D950F038A0F3}" dt="2022-01-05T19:05:06.227" v="25" actId="20577"/>
          <ac:spMkLst>
            <pc:docMk/>
            <pc:sldMk cId="3013086804" sldId="257"/>
            <ac:spMk id="3" creationId="{65952FF1-9863-424F-9628-811D2140D2AA}"/>
          </ac:spMkLst>
        </pc:spChg>
        <pc:spChg chg="mod">
          <ac:chgData name="Allie Maxwell" userId="a6c6268cd85c6a74" providerId="LiveId" clId="{2A5EA922-1589-40EB-B36B-D950F038A0F3}" dt="2022-01-05T20:22:14.364" v="1066" actId="5793"/>
          <ac:spMkLst>
            <pc:docMk/>
            <pc:sldMk cId="3013086804" sldId="257"/>
            <ac:spMk id="4" creationId="{B27B680E-F0BF-4140-94D3-64071B24138B}"/>
          </ac:spMkLst>
        </pc:spChg>
        <pc:picChg chg="add mod">
          <ac:chgData name="Allie Maxwell" userId="a6c6268cd85c6a74" providerId="LiveId" clId="{2A5EA922-1589-40EB-B36B-D950F038A0F3}" dt="2022-01-05T20:51:39.141" v="2505" actId="1076"/>
          <ac:picMkLst>
            <pc:docMk/>
            <pc:sldMk cId="3013086804" sldId="257"/>
            <ac:picMk id="1026" creationId="{0C923C54-49F4-4ADB-8F1C-DB4823AEF5AD}"/>
          </ac:picMkLst>
        </pc:picChg>
      </pc:sldChg>
      <pc:sldChg chg="addSp modSp mod">
        <pc:chgData name="Allie Maxwell" userId="a6c6268cd85c6a74" providerId="LiveId" clId="{2A5EA922-1589-40EB-B36B-D950F038A0F3}" dt="2022-01-20T17:21:07.151" v="3154" actId="20577"/>
        <pc:sldMkLst>
          <pc:docMk/>
          <pc:sldMk cId="1253635747" sldId="259"/>
        </pc:sldMkLst>
        <pc:spChg chg="mod">
          <ac:chgData name="Allie Maxwell" userId="a6c6268cd85c6a74" providerId="LiveId" clId="{2A5EA922-1589-40EB-B36B-D950F038A0F3}" dt="2022-01-05T20:02:05.420" v="250" actId="20577"/>
          <ac:spMkLst>
            <pc:docMk/>
            <pc:sldMk cId="1253635747" sldId="259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20T17:21:07.151" v="3154" actId="20577"/>
          <ac:spMkLst>
            <pc:docMk/>
            <pc:sldMk cId="1253635747" sldId="259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02:52.760" v="2572" actId="14100"/>
          <ac:picMkLst>
            <pc:docMk/>
            <pc:sldMk cId="1253635747" sldId="259"/>
            <ac:picMk id="2050" creationId="{950AFC67-C1E4-48A7-B123-600A9382273D}"/>
          </ac:picMkLst>
        </pc:picChg>
      </pc:sldChg>
      <pc:sldChg chg="addSp modSp del mod">
        <pc:chgData name="Allie Maxwell" userId="a6c6268cd85c6a74" providerId="LiveId" clId="{2A5EA922-1589-40EB-B36B-D950F038A0F3}" dt="2022-01-20T17:20:51.387" v="3148" actId="47"/>
        <pc:sldMkLst>
          <pc:docMk/>
          <pc:sldMk cId="1334012941" sldId="260"/>
        </pc:sldMkLst>
        <pc:spChg chg="mod">
          <ac:chgData name="Allie Maxwell" userId="a6c6268cd85c6a74" providerId="LiveId" clId="{2A5EA922-1589-40EB-B36B-D950F038A0F3}" dt="2022-01-05T20:27:38.167" v="1202" actId="20577"/>
          <ac:spMkLst>
            <pc:docMk/>
            <pc:sldMk cId="1334012941" sldId="260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07:28.042" v="2627" actId="14100"/>
          <ac:spMkLst>
            <pc:docMk/>
            <pc:sldMk cId="1334012941" sldId="260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20:30.984" v="2655" actId="1076"/>
          <ac:picMkLst>
            <pc:docMk/>
            <pc:sldMk cId="1334012941" sldId="260"/>
            <ac:picMk id="11266" creationId="{C1A94D8E-CFE3-411E-B069-CABEA682158D}"/>
          </ac:picMkLst>
        </pc:picChg>
      </pc:sldChg>
      <pc:sldChg chg="addSp modSp mod">
        <pc:chgData name="Allie Maxwell" userId="a6c6268cd85c6a74" providerId="LiveId" clId="{2A5EA922-1589-40EB-B36B-D950F038A0F3}" dt="2022-01-05T21:21:42.391" v="2658" actId="20577"/>
        <pc:sldMkLst>
          <pc:docMk/>
          <pc:sldMk cId="3419950735" sldId="261"/>
        </pc:sldMkLst>
        <pc:spChg chg="mod">
          <ac:chgData name="Allie Maxwell" userId="a6c6268cd85c6a74" providerId="LiveId" clId="{2A5EA922-1589-40EB-B36B-D950F038A0F3}" dt="2022-01-05T20:01:47.682" v="242" actId="20577"/>
          <ac:spMkLst>
            <pc:docMk/>
            <pc:sldMk cId="3419950735" sldId="261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1:42.391" v="2658" actId="20577"/>
          <ac:spMkLst>
            <pc:docMk/>
            <pc:sldMk cId="3419950735" sldId="261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0:57:06.662" v="2552" actId="14100"/>
          <ac:picMkLst>
            <pc:docMk/>
            <pc:sldMk cId="3419950735" sldId="261"/>
            <ac:picMk id="3074" creationId="{9106CCE5-A25C-44D9-86E8-85DBC17ED7F4}"/>
          </ac:picMkLst>
        </pc:picChg>
      </pc:sldChg>
      <pc:sldChg chg="addSp delSp modSp mod">
        <pc:chgData name="Allie Maxwell" userId="a6c6268cd85c6a74" providerId="LiveId" clId="{2A5EA922-1589-40EB-B36B-D950F038A0F3}" dt="2022-01-05T21:22:31.158" v="2661" actId="20577"/>
        <pc:sldMkLst>
          <pc:docMk/>
          <pc:sldMk cId="2570525256" sldId="262"/>
        </pc:sldMkLst>
        <pc:spChg chg="mod">
          <ac:chgData name="Allie Maxwell" userId="a6c6268cd85c6a74" providerId="LiveId" clId="{2A5EA922-1589-40EB-B36B-D950F038A0F3}" dt="2022-01-05T20:00:41.359" v="211" actId="20577"/>
          <ac:spMkLst>
            <pc:docMk/>
            <pc:sldMk cId="2570525256" sldId="262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2:31.158" v="2661" actId="20577"/>
          <ac:spMkLst>
            <pc:docMk/>
            <pc:sldMk cId="2570525256" sldId="262"/>
            <ac:spMk id="4" creationId="{9C1DBBF2-004E-42EC-B9C7-352C5CCBC77A}"/>
          </ac:spMkLst>
        </pc:spChg>
        <pc:picChg chg="add del">
          <ac:chgData name="Allie Maxwell" userId="a6c6268cd85c6a74" providerId="LiveId" clId="{2A5EA922-1589-40EB-B36B-D950F038A0F3}" dt="2022-01-05T21:02:06.736" v="2562" actId="21"/>
          <ac:picMkLst>
            <pc:docMk/>
            <pc:sldMk cId="2570525256" sldId="262"/>
            <ac:picMk id="5122" creationId="{873178B3-7AD4-4D36-BB64-AB8F69617CCA}"/>
          </ac:picMkLst>
        </pc:picChg>
        <pc:picChg chg="add del mod">
          <ac:chgData name="Allie Maxwell" userId="a6c6268cd85c6a74" providerId="LiveId" clId="{2A5EA922-1589-40EB-B36B-D950F038A0F3}" dt="2022-01-05T21:05:30.386" v="2609"/>
          <ac:picMkLst>
            <pc:docMk/>
            <pc:sldMk cId="2570525256" sldId="262"/>
            <ac:picMk id="5124" creationId="{326EE3D1-ED8E-407E-A629-5C02DDEDDECD}"/>
          </ac:picMkLst>
        </pc:picChg>
        <pc:picChg chg="add mod">
          <ac:chgData name="Allie Maxwell" userId="a6c6268cd85c6a74" providerId="LiveId" clId="{2A5EA922-1589-40EB-B36B-D950F038A0F3}" dt="2022-01-05T21:06:02.552" v="2614" actId="14100"/>
          <ac:picMkLst>
            <pc:docMk/>
            <pc:sldMk cId="2570525256" sldId="262"/>
            <ac:picMk id="5126" creationId="{81C42A0B-9859-4240-A1B2-0D26BFAD1935}"/>
          </ac:picMkLst>
        </pc:picChg>
      </pc:sldChg>
      <pc:sldChg chg="addSp delSp modSp mod">
        <pc:chgData name="Allie Maxwell" userId="a6c6268cd85c6a74" providerId="LiveId" clId="{2A5EA922-1589-40EB-B36B-D950F038A0F3}" dt="2022-01-05T21:22:56.458" v="2664" actId="27636"/>
        <pc:sldMkLst>
          <pc:docMk/>
          <pc:sldMk cId="4225904081" sldId="263"/>
        </pc:sldMkLst>
        <pc:spChg chg="mod">
          <ac:chgData name="Allie Maxwell" userId="a6c6268cd85c6a74" providerId="LiveId" clId="{2A5EA922-1589-40EB-B36B-D950F038A0F3}" dt="2022-01-05T20:05:19.210" v="427" actId="20577"/>
          <ac:spMkLst>
            <pc:docMk/>
            <pc:sldMk cId="4225904081" sldId="263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2:56.458" v="2664" actId="27636"/>
          <ac:spMkLst>
            <pc:docMk/>
            <pc:sldMk cId="4225904081" sldId="263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02:24.797" v="2567" actId="14100"/>
          <ac:picMkLst>
            <pc:docMk/>
            <pc:sldMk cId="4225904081" sldId="263"/>
            <ac:picMk id="5" creationId="{B28366DC-5031-45BD-AD0D-A3236531ADBA}"/>
          </ac:picMkLst>
        </pc:picChg>
        <pc:picChg chg="add del mod">
          <ac:chgData name="Allie Maxwell" userId="a6c6268cd85c6a74" providerId="LiveId" clId="{2A5EA922-1589-40EB-B36B-D950F038A0F3}" dt="2022-01-05T21:01:42.657" v="2554" actId="21"/>
          <ac:picMkLst>
            <pc:docMk/>
            <pc:sldMk cId="4225904081" sldId="263"/>
            <ac:picMk id="4098" creationId="{F2AA40F8-0C9B-4B47-83F9-BC18CAC770B0}"/>
          </ac:picMkLst>
        </pc:picChg>
      </pc:sldChg>
      <pc:sldChg chg="addSp modSp mod">
        <pc:chgData name="Allie Maxwell" userId="a6c6268cd85c6a74" providerId="LiveId" clId="{2A5EA922-1589-40EB-B36B-D950F038A0F3}" dt="2022-01-05T21:01:57.708" v="2561" actId="27636"/>
        <pc:sldMkLst>
          <pc:docMk/>
          <pc:sldMk cId="2862049017" sldId="264"/>
        </pc:sldMkLst>
        <pc:spChg chg="mod">
          <ac:chgData name="Allie Maxwell" userId="a6c6268cd85c6a74" providerId="LiveId" clId="{2A5EA922-1589-40EB-B36B-D950F038A0F3}" dt="2022-01-05T20:18:46.323" v="556" actId="20577"/>
          <ac:spMkLst>
            <pc:docMk/>
            <pc:sldMk cId="2862049017" sldId="264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01:57.708" v="2561" actId="27636"/>
          <ac:spMkLst>
            <pc:docMk/>
            <pc:sldMk cId="2862049017" sldId="264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01:50.481" v="2557"/>
          <ac:picMkLst>
            <pc:docMk/>
            <pc:sldMk cId="2862049017" sldId="264"/>
            <ac:picMk id="5" creationId="{91CA82EB-A585-4E5E-8470-973E0BB195CF}"/>
          </ac:picMkLst>
        </pc:picChg>
      </pc:sldChg>
      <pc:sldChg chg="addSp delSp modSp del mod">
        <pc:chgData name="Allie Maxwell" userId="a6c6268cd85c6a74" providerId="LiveId" clId="{2A5EA922-1589-40EB-B36B-D950F038A0F3}" dt="2022-01-20T17:20:47.566" v="3146" actId="47"/>
        <pc:sldMkLst>
          <pc:docMk/>
          <pc:sldMk cId="79416362" sldId="265"/>
        </pc:sldMkLst>
        <pc:spChg chg="mod">
          <ac:chgData name="Allie Maxwell" userId="a6c6268cd85c6a74" providerId="LiveId" clId="{2A5EA922-1589-40EB-B36B-D950F038A0F3}" dt="2022-01-05T20:25:39.708" v="1116" actId="20577"/>
          <ac:spMkLst>
            <pc:docMk/>
            <pc:sldMk cId="79416362" sldId="265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11T19:49:31.370" v="3134" actId="1076"/>
          <ac:spMkLst>
            <pc:docMk/>
            <pc:sldMk cId="79416362" sldId="265"/>
            <ac:spMk id="4" creationId="{9C1DBBF2-004E-42EC-B9C7-352C5CCBC77A}"/>
          </ac:spMkLst>
        </pc:spChg>
        <pc:picChg chg="add mod modCrop">
          <ac:chgData name="Allie Maxwell" userId="a6c6268cd85c6a74" providerId="LiveId" clId="{2A5EA922-1589-40EB-B36B-D950F038A0F3}" dt="2022-01-11T19:49:18.711" v="3132" actId="1076"/>
          <ac:picMkLst>
            <pc:docMk/>
            <pc:sldMk cId="79416362" sldId="265"/>
            <ac:picMk id="5" creationId="{1E70E9E1-EC7D-4248-9CEF-6054D49E2309}"/>
          </ac:picMkLst>
        </pc:picChg>
        <pc:picChg chg="add del mod">
          <ac:chgData name="Allie Maxwell" userId="a6c6268cd85c6a74" providerId="LiveId" clId="{2A5EA922-1589-40EB-B36B-D950F038A0F3}" dt="2022-01-11T19:28:48.057" v="3124" actId="478"/>
          <ac:picMkLst>
            <pc:docMk/>
            <pc:sldMk cId="79416362" sldId="265"/>
            <ac:picMk id="7170" creationId="{4FC44F18-A7D5-4965-A4A7-9F62F61815B2}"/>
          </ac:picMkLst>
        </pc:picChg>
      </pc:sldChg>
      <pc:sldChg chg="addSp modSp del mod">
        <pc:chgData name="Allie Maxwell" userId="a6c6268cd85c6a74" providerId="LiveId" clId="{2A5EA922-1589-40EB-B36B-D950F038A0F3}" dt="2022-01-20T17:20:50.114" v="3147" actId="47"/>
        <pc:sldMkLst>
          <pc:docMk/>
          <pc:sldMk cId="3738195090" sldId="266"/>
        </pc:sldMkLst>
        <pc:spChg chg="mod">
          <ac:chgData name="Allie Maxwell" userId="a6c6268cd85c6a74" providerId="LiveId" clId="{2A5EA922-1589-40EB-B36B-D950F038A0F3}" dt="2022-01-05T20:26:33.170" v="1148" actId="20577"/>
          <ac:spMkLst>
            <pc:docMk/>
            <pc:sldMk cId="3738195090" sldId="266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5:20.715" v="2874" actId="20577"/>
          <ac:spMkLst>
            <pc:docMk/>
            <pc:sldMk cId="3738195090" sldId="266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08:39.952" v="2640" actId="1076"/>
          <ac:picMkLst>
            <pc:docMk/>
            <pc:sldMk cId="3738195090" sldId="266"/>
            <ac:picMk id="8194" creationId="{61BB994E-DABE-4165-92B2-034B47EB5F58}"/>
          </ac:picMkLst>
        </pc:picChg>
      </pc:sldChg>
      <pc:sldChg chg="addSp modSp add del mod">
        <pc:chgData name="Allie Maxwell" userId="a6c6268cd85c6a74" providerId="LiveId" clId="{2A5EA922-1589-40EB-B36B-D950F038A0F3}" dt="2022-01-20T17:20:52.529" v="3149" actId="47"/>
        <pc:sldMkLst>
          <pc:docMk/>
          <pc:sldMk cId="4110568500" sldId="267"/>
        </pc:sldMkLst>
        <pc:spChg chg="mod">
          <ac:chgData name="Allie Maxwell" userId="a6c6268cd85c6a74" providerId="LiveId" clId="{2A5EA922-1589-40EB-B36B-D950F038A0F3}" dt="2022-01-05T20:34:26.609" v="1618" actId="20577"/>
          <ac:spMkLst>
            <pc:docMk/>
            <pc:sldMk cId="4110568500" sldId="267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7:14.096" v="2906" actId="20577"/>
          <ac:spMkLst>
            <pc:docMk/>
            <pc:sldMk cId="4110568500" sldId="267"/>
            <ac:spMk id="4" creationId="{9C1DBBF2-004E-42EC-B9C7-352C5CCBC77A}"/>
          </ac:spMkLst>
        </pc:spChg>
        <pc:picChg chg="add mod">
          <ac:chgData name="Allie Maxwell" userId="a6c6268cd85c6a74" providerId="LiveId" clId="{2A5EA922-1589-40EB-B36B-D950F038A0F3}" dt="2022-01-05T21:26:03.108" v="2877" actId="1076"/>
          <ac:picMkLst>
            <pc:docMk/>
            <pc:sldMk cId="4110568500" sldId="267"/>
            <ac:picMk id="9218" creationId="{035B0204-6A57-4125-9A8C-F4370E6BBC12}"/>
          </ac:picMkLst>
        </pc:picChg>
      </pc:sldChg>
      <pc:sldChg chg="addSp delSp modSp add del mod">
        <pc:chgData name="Allie Maxwell" userId="a6c6268cd85c6a74" providerId="LiveId" clId="{2A5EA922-1589-40EB-B36B-D950F038A0F3}" dt="2022-01-20T17:20:53.980" v="3150" actId="47"/>
        <pc:sldMkLst>
          <pc:docMk/>
          <pc:sldMk cId="3371130873" sldId="268"/>
        </pc:sldMkLst>
        <pc:spChg chg="mod">
          <ac:chgData name="Allie Maxwell" userId="a6c6268cd85c6a74" providerId="LiveId" clId="{2A5EA922-1589-40EB-B36B-D950F038A0F3}" dt="2022-01-05T20:34:52.070" v="1687" actId="20577"/>
          <ac:spMkLst>
            <pc:docMk/>
            <pc:sldMk cId="3371130873" sldId="268"/>
            <ac:spMk id="3" creationId="{A06B4BC3-BAA5-4E52-8AAD-7913BAB7C8FA}"/>
          </ac:spMkLst>
        </pc:spChg>
        <pc:spChg chg="mod">
          <ac:chgData name="Allie Maxwell" userId="a6c6268cd85c6a74" providerId="LiveId" clId="{2A5EA922-1589-40EB-B36B-D950F038A0F3}" dt="2022-01-05T21:29:15.623" v="3122" actId="20577"/>
          <ac:spMkLst>
            <pc:docMk/>
            <pc:sldMk cId="3371130873" sldId="268"/>
            <ac:spMk id="4" creationId="{9C1DBBF2-004E-42EC-B9C7-352C5CCBC77A}"/>
          </ac:spMkLst>
        </pc:spChg>
        <pc:picChg chg="add mod modCrop">
          <ac:chgData name="Allie Maxwell" userId="a6c6268cd85c6a74" providerId="LiveId" clId="{2A5EA922-1589-40EB-B36B-D950F038A0F3}" dt="2022-01-11T20:13:56.779" v="3142" actId="1076"/>
          <ac:picMkLst>
            <pc:docMk/>
            <pc:sldMk cId="3371130873" sldId="268"/>
            <ac:picMk id="5" creationId="{BCD981FE-A083-4540-9ED8-7993F04729EB}"/>
          </ac:picMkLst>
        </pc:picChg>
        <pc:picChg chg="add del mod">
          <ac:chgData name="Allie Maxwell" userId="a6c6268cd85c6a74" providerId="LiveId" clId="{2A5EA922-1589-40EB-B36B-D950F038A0F3}" dt="2022-01-11T19:28:34.126" v="3123" actId="478"/>
          <ac:picMkLst>
            <pc:docMk/>
            <pc:sldMk cId="3371130873" sldId="268"/>
            <ac:picMk id="10242" creationId="{DA89A487-1841-4364-B041-F5F26FF03B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52FF1-9863-424F-9628-811D2140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House Training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B680E-F0BF-4140-94D3-64071B24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836" y="1825625"/>
            <a:ext cx="4686300" cy="4351338"/>
          </a:xfrm>
        </p:spPr>
        <p:txBody>
          <a:bodyPr>
            <a:normAutofit/>
          </a:bodyPr>
          <a:lstStyle/>
          <a:p>
            <a:r>
              <a:rPr lang="en-CA" dirty="0"/>
              <a:t>House Training</a:t>
            </a:r>
          </a:p>
          <a:p>
            <a:pPr lvl="1"/>
            <a:r>
              <a:rPr lang="en-CA" dirty="0"/>
              <a:t>Goals</a:t>
            </a:r>
          </a:p>
          <a:p>
            <a:pPr lvl="1"/>
            <a:r>
              <a:rPr lang="en-CA" dirty="0"/>
              <a:t>How to start</a:t>
            </a:r>
          </a:p>
          <a:p>
            <a:pPr lvl="1"/>
            <a:r>
              <a:rPr lang="en-CA" dirty="0"/>
              <a:t>What to look for</a:t>
            </a:r>
          </a:p>
          <a:p>
            <a:pPr lvl="1"/>
            <a:r>
              <a:rPr lang="en-CA" dirty="0"/>
              <a:t>How to create good habits</a:t>
            </a:r>
          </a:p>
          <a:p>
            <a:pPr lvl="1"/>
            <a:r>
              <a:rPr lang="en-CA" dirty="0"/>
              <a:t>Accidents happen</a:t>
            </a:r>
          </a:p>
          <a:p>
            <a:pPr lvl="1"/>
            <a:r>
              <a:rPr lang="en-CA" dirty="0"/>
              <a:t>Apartment tips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2" name="Picture 4" descr="A picture containing dog, black, mammal&#10;&#10;Description automatically generated">
            <a:extLst>
              <a:ext uri="{FF2B5EF4-FFF2-40B4-BE49-F238E27FC236}">
                <a16:creationId xmlns:a16="http://schemas.microsoft.com/office/drawing/2014/main" id="{F9819D8B-2F4B-BB20-5695-A738F381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09" y="908828"/>
            <a:ext cx="6541476" cy="43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2508" cy="4351338"/>
          </a:xfrm>
        </p:spPr>
        <p:txBody>
          <a:bodyPr/>
          <a:lstStyle/>
          <a:p>
            <a:r>
              <a:rPr lang="en-US" dirty="0"/>
              <a:t>Puppy will relieve itself on cue (“Busy Busy”) in an appropriate place</a:t>
            </a:r>
          </a:p>
          <a:p>
            <a:pPr lvl="1"/>
            <a:r>
              <a:rPr lang="en-US" dirty="0"/>
              <a:t>After a period of pairing the cue “Busy </a:t>
            </a:r>
            <a:r>
              <a:rPr lang="en-US" dirty="0" err="1"/>
              <a:t>Busy</a:t>
            </a:r>
            <a:r>
              <a:rPr lang="en-US" dirty="0"/>
              <a:t>” with the action of eliminating, you will be able to begin to use “Busy </a:t>
            </a:r>
            <a:r>
              <a:rPr lang="en-US" dirty="0" err="1"/>
              <a:t>Busy</a:t>
            </a:r>
            <a:r>
              <a:rPr lang="en-US" dirty="0"/>
              <a:t>” as a cue to encourage puppy to relieve itself</a:t>
            </a:r>
          </a:p>
          <a:p>
            <a:r>
              <a:rPr lang="en-US" dirty="0"/>
              <a:t>Puppy should be comfortable relieving while on leash and on different surfaces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0AFC67-C1E4-48A7-B123-600A9382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1" y="1825625"/>
            <a:ext cx="4658406" cy="31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4636" cy="4591504"/>
          </a:xfrm>
        </p:spPr>
        <p:txBody>
          <a:bodyPr>
            <a:normAutofit/>
          </a:bodyPr>
          <a:lstStyle/>
          <a:p>
            <a:r>
              <a:rPr lang="en-US" dirty="0"/>
              <a:t>When puppy first arrives home, select a specific outdoor area for relief </a:t>
            </a:r>
          </a:p>
          <a:p>
            <a:pPr lvl="1"/>
            <a:r>
              <a:rPr lang="en-US" dirty="0"/>
              <a:t>Future Dog Guide puppies should NOT be trained with newspapers or an indoor potty</a:t>
            </a:r>
          </a:p>
          <a:p>
            <a:r>
              <a:rPr lang="en-US" dirty="0"/>
              <a:t>Each time puppy relieves itself, say the cue “Busy </a:t>
            </a:r>
            <a:r>
              <a:rPr lang="en-US" dirty="0" err="1"/>
              <a:t>Busy</a:t>
            </a:r>
            <a:r>
              <a:rPr lang="en-US" dirty="0"/>
              <a:t>,” and when they are finished reward them with praise and/or a treat </a:t>
            </a:r>
          </a:p>
          <a:p>
            <a:r>
              <a:rPr lang="en-US" dirty="0"/>
              <a:t>We do not want to train the puppy to “ask” to go out; instead, continue taking the puppy outside at regular intervals appropriate to their age </a:t>
            </a:r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06CCE5-A25C-44D9-86E8-85DBC17ED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12978"/>
          <a:stretch/>
        </p:blipFill>
        <p:spPr bwMode="auto">
          <a:xfrm>
            <a:off x="8097578" y="1690688"/>
            <a:ext cx="3876709" cy="35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create good habits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62800" cy="4869089"/>
          </a:xfrm>
        </p:spPr>
        <p:txBody>
          <a:bodyPr>
            <a:normAutofit/>
          </a:bodyPr>
          <a:lstStyle/>
          <a:p>
            <a:r>
              <a:rPr lang="en-US" dirty="0"/>
              <a:t>Take them to the relief area: </a:t>
            </a:r>
          </a:p>
          <a:p>
            <a:pPr lvl="1"/>
            <a:r>
              <a:rPr lang="en-US" dirty="0"/>
              <a:t> First thing in the morning </a:t>
            </a:r>
          </a:p>
          <a:p>
            <a:pPr lvl="1"/>
            <a:r>
              <a:rPr lang="en-US" dirty="0"/>
              <a:t> After eating, drinking, napping, or play time </a:t>
            </a:r>
          </a:p>
          <a:p>
            <a:pPr lvl="1"/>
            <a:r>
              <a:rPr lang="en-US" dirty="0"/>
              <a:t> If they are sniffing or acting restless </a:t>
            </a:r>
          </a:p>
          <a:p>
            <a:pPr lvl="1"/>
            <a:r>
              <a:rPr lang="en-US" dirty="0"/>
              <a:t> At regular intervals throughout the day</a:t>
            </a:r>
          </a:p>
          <a:p>
            <a:pPr lvl="1"/>
            <a:r>
              <a:rPr lang="en-US" dirty="0"/>
              <a:t> Last thing before bed </a:t>
            </a:r>
          </a:p>
          <a:p>
            <a:r>
              <a:rPr lang="en-US" dirty="0"/>
              <a:t>Always remember to give puppy an opportunity to relieve itself before going out in public, and bring along a clean-up kit regardless of how old puppy is </a:t>
            </a:r>
            <a:endParaRPr lang="en-CA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1C42A0B-9859-4240-A1B2-0D26BFAD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/>
          <a:stretch/>
        </p:blipFill>
        <p:spPr bwMode="auto">
          <a:xfrm>
            <a:off x="8752115" y="1825623"/>
            <a:ext cx="3265714" cy="34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Accidents happen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17871" cy="4738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catch puppy relieving inside, use your voice to interrupt them, and then immediately take them outside to the relief area to give them a chance to finish  </a:t>
            </a:r>
          </a:p>
          <a:p>
            <a:r>
              <a:rPr lang="en-US" dirty="0"/>
              <a:t>You cannot correct a puppy for having an accident unless you catch them while they are eliminating; if you find a mess on the floor, simply clean it up and supervise the puppy more closely next time </a:t>
            </a:r>
          </a:p>
          <a:p>
            <a:r>
              <a:rPr lang="en-US" dirty="0"/>
              <a:t>Accidents can be cleaned up with a solution of vinegar and water or with cleaning products from the pet store </a:t>
            </a:r>
            <a:endParaRPr lang="en-C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8366DC-5031-45BD-AD0D-A3236531A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5"/>
          <a:stretch/>
        </p:blipFill>
        <p:spPr bwMode="auto">
          <a:xfrm>
            <a:off x="7907023" y="1825625"/>
            <a:ext cx="4037327" cy="33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0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Apartment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6665" cy="466725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Taking puppy out on a routine will help build the connection that puppy needs to do their bathrooms outside</a:t>
            </a:r>
          </a:p>
          <a:p>
            <a:r>
              <a:rPr lang="en-CA" dirty="0"/>
              <a:t>Err on the side of taking puppy out more often than waiting until you think they have to go</a:t>
            </a:r>
          </a:p>
          <a:p>
            <a:r>
              <a:rPr lang="en-CA" dirty="0"/>
              <a:t>Carry puppy outside during the first days home to help stop them from going to the bathroom while they walk outside</a:t>
            </a:r>
          </a:p>
          <a:p>
            <a:r>
              <a:rPr lang="en-CA" dirty="0"/>
              <a:t>Go to the same spot every time you go outside the building and give puppy time to go to the bathroom before going back in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CA82EB-A585-4E5E-8470-973E0BB19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/>
          <a:stretch/>
        </p:blipFill>
        <p:spPr bwMode="auto">
          <a:xfrm>
            <a:off x="7894865" y="1825625"/>
            <a:ext cx="4112078" cy="34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4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c183ff-cc02-4baa-bbf4-3d5a2c36fd24">
      <Terms xmlns="http://schemas.microsoft.com/office/infopath/2007/PartnerControls"/>
    </lcf76f155ced4ddcb4097134ff3c332f>
    <TaxCatchAll xmlns="7d63fda9-ac58-4123-8b27-7224c39d33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18D857FBA404490FEE17F3C63E596" ma:contentTypeVersion="16" ma:contentTypeDescription="Create a new document." ma:contentTypeScope="" ma:versionID="47f35ff4e96aa643df3b6ad9153e479b">
  <xsd:schema xmlns:xsd="http://www.w3.org/2001/XMLSchema" xmlns:xs="http://www.w3.org/2001/XMLSchema" xmlns:p="http://schemas.microsoft.com/office/2006/metadata/properties" xmlns:ns2="36c183ff-cc02-4baa-bbf4-3d5a2c36fd24" xmlns:ns3="7d63fda9-ac58-4123-8b27-7224c39d3369" targetNamespace="http://schemas.microsoft.com/office/2006/metadata/properties" ma:root="true" ma:fieldsID="7d51f67539ae0b9f1d5d9960fe7225e1" ns2:_="" ns3:_="">
    <xsd:import namespace="36c183ff-cc02-4baa-bbf4-3d5a2c36fd24"/>
    <xsd:import namespace="7d63fda9-ac58-4123-8b27-7224c39d3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183ff-cc02-4baa-bbf4-3d5a2c36f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7d8883-c00d-4843-be34-ebbec21ff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fda9-ac58-4123-8b27-7224c39d3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5240d-9b25-4fbb-9c93-8e130801576f}" ma:internalName="TaxCatchAll" ma:showField="CatchAllData" ma:web="7d63fda9-ac58-4123-8b27-7224c39d3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D7AD7-2E70-4B59-8392-1528C67A08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4889A-548B-48B3-A3A6-C6AAE7D00D41}">
  <ds:schemaRefs>
    <ds:schemaRef ds:uri="http://schemas.microsoft.com/office/2006/metadata/properties"/>
    <ds:schemaRef ds:uri="http://schemas.microsoft.com/office/infopath/2007/PartnerControls"/>
    <ds:schemaRef ds:uri="36c183ff-cc02-4baa-bbf4-3d5a2c36fd24"/>
    <ds:schemaRef ds:uri="7d63fda9-ac58-4123-8b27-7224c39d3369"/>
  </ds:schemaRefs>
</ds:datastoreItem>
</file>

<file path=customXml/itemProps3.xml><?xml version="1.0" encoding="utf-8"?>
<ds:datastoreItem xmlns:ds="http://schemas.openxmlformats.org/officeDocument/2006/customXml" ds:itemID="{D80B5B21-D2CD-42A6-A239-8EEFFED94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183ff-cc02-4baa-bbf4-3d5a2c36fd24"/>
    <ds:schemaRef ds:uri="7d63fda9-ac58-4123-8b27-7224c39d3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445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House Training </vt:lpstr>
      <vt:lpstr>Goals</vt:lpstr>
      <vt:lpstr>How to start</vt:lpstr>
      <vt:lpstr>How to create good habits</vt:lpstr>
      <vt:lpstr>Accidents happen</vt:lpstr>
      <vt:lpstr>Apartment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Pudden</dc:creator>
  <cp:lastModifiedBy>Allie Maxwell</cp:lastModifiedBy>
  <cp:revision>30</cp:revision>
  <dcterms:created xsi:type="dcterms:W3CDTF">2019-12-23T19:27:46Z</dcterms:created>
  <dcterms:modified xsi:type="dcterms:W3CDTF">2023-03-07T16:30:10Z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0x01010054018D857FBA404490FEE17F3C63E596</vt:lpwstr>
  </property>
  <property fmtid="{D5CDD505-2E9C-101B-9397-08002B2CF9AE}" pid="3" name="MediaServiceImageTags">
    <vt:lpwstr/>
  </property>
</Properties>
</file>