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6" r:id="rId5"/>
    <p:sldId id="262" r:id="rId6"/>
    <p:sldId id="265" r:id="rId7"/>
    <p:sldId id="267" r:id="rId8"/>
    <p:sldId id="268" r:id="rId9"/>
    <p:sldId id="263" r:id="rId10"/>
    <p:sldId id="264"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F25123-F044-4286-9C42-A8E910062221}" v="17" dt="2022-01-20T17:36:50.244"/>
    <p1510:client id="{F5AE9BB5-B6D0-D44B-090B-912BEEE3A603}" v="1" dt="2023-03-02T18:53:11.76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0" d="100"/>
          <a:sy n="70" d="100"/>
        </p:scale>
        <p:origin x="46" y="2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lie Maxwell" userId="a6c6268cd85c6a74" providerId="LiveId" clId="{82A92E0A-94C0-4CB3-85D4-49E80EF05D08}"/>
    <pc:docChg chg="custSel delSld modSld sldOrd">
      <pc:chgData name="Allie Maxwell" userId="a6c6268cd85c6a74" providerId="LiveId" clId="{82A92E0A-94C0-4CB3-85D4-49E80EF05D08}" dt="2022-01-11T20:57:37.201" v="786" actId="47"/>
      <pc:docMkLst>
        <pc:docMk/>
      </pc:docMkLst>
      <pc:sldChg chg="addSp modSp mod">
        <pc:chgData name="Allie Maxwell" userId="a6c6268cd85c6a74" providerId="LiveId" clId="{82A92E0A-94C0-4CB3-85D4-49E80EF05D08}" dt="2022-01-11T20:45:50.449" v="762" actId="14100"/>
        <pc:sldMkLst>
          <pc:docMk/>
          <pc:sldMk cId="3013086804" sldId="257"/>
        </pc:sldMkLst>
        <pc:spChg chg="mod">
          <ac:chgData name="Allie Maxwell" userId="a6c6268cd85c6a74" providerId="LiveId" clId="{82A92E0A-94C0-4CB3-85D4-49E80EF05D08}" dt="2022-01-11T20:39:03.842" v="527" actId="20577"/>
          <ac:spMkLst>
            <pc:docMk/>
            <pc:sldMk cId="3013086804" sldId="257"/>
            <ac:spMk id="3" creationId="{65952FF1-9863-424F-9628-811D2140D2AA}"/>
          </ac:spMkLst>
        </pc:spChg>
        <pc:spChg chg="mod">
          <ac:chgData name="Allie Maxwell" userId="a6c6268cd85c6a74" providerId="LiveId" clId="{82A92E0A-94C0-4CB3-85D4-49E80EF05D08}" dt="2022-01-11T20:44:21.248" v="759" actId="2711"/>
          <ac:spMkLst>
            <pc:docMk/>
            <pc:sldMk cId="3013086804" sldId="257"/>
            <ac:spMk id="4" creationId="{B27B680E-F0BF-4140-94D3-64071B24138B}"/>
          </ac:spMkLst>
        </pc:spChg>
        <pc:picChg chg="add mod">
          <ac:chgData name="Allie Maxwell" userId="a6c6268cd85c6a74" providerId="LiveId" clId="{82A92E0A-94C0-4CB3-85D4-49E80EF05D08}" dt="2022-01-11T20:45:50.449" v="762" actId="14100"/>
          <ac:picMkLst>
            <pc:docMk/>
            <pc:sldMk cId="3013086804" sldId="257"/>
            <ac:picMk id="2050" creationId="{40A61FF6-0951-4237-A9B4-500426DE6EC2}"/>
          </ac:picMkLst>
        </pc:picChg>
      </pc:sldChg>
      <pc:sldChg chg="addSp delSp modSp mod">
        <pc:chgData name="Allie Maxwell" userId="a6c6268cd85c6a74" providerId="LiveId" clId="{82A92E0A-94C0-4CB3-85D4-49E80EF05D08}" dt="2022-01-11T20:21:15.463" v="57" actId="14734"/>
        <pc:sldMkLst>
          <pc:docMk/>
          <pc:sldMk cId="1253635747" sldId="259"/>
        </pc:sldMkLst>
        <pc:spChg chg="mod">
          <ac:chgData name="Allie Maxwell" userId="a6c6268cd85c6a74" providerId="LiveId" clId="{82A92E0A-94C0-4CB3-85D4-49E80EF05D08}" dt="2022-01-11T20:17:26.736" v="32" actId="20577"/>
          <ac:spMkLst>
            <pc:docMk/>
            <pc:sldMk cId="1253635747" sldId="259"/>
            <ac:spMk id="3" creationId="{A06B4BC3-BAA5-4E52-8AAD-7913BAB7C8FA}"/>
          </ac:spMkLst>
        </pc:spChg>
        <pc:spChg chg="del">
          <ac:chgData name="Allie Maxwell" userId="a6c6268cd85c6a74" providerId="LiveId" clId="{82A92E0A-94C0-4CB3-85D4-49E80EF05D08}" dt="2022-01-11T20:17:55.820" v="33"/>
          <ac:spMkLst>
            <pc:docMk/>
            <pc:sldMk cId="1253635747" sldId="259"/>
            <ac:spMk id="4" creationId="{9C1DBBF2-004E-42EC-B9C7-352C5CCBC77A}"/>
          </ac:spMkLst>
        </pc:spChg>
        <pc:graphicFrameChg chg="add mod modGraphic">
          <ac:chgData name="Allie Maxwell" userId="a6c6268cd85c6a74" providerId="LiveId" clId="{82A92E0A-94C0-4CB3-85D4-49E80EF05D08}" dt="2022-01-11T20:21:15.463" v="57" actId="14734"/>
          <ac:graphicFrameMkLst>
            <pc:docMk/>
            <pc:sldMk cId="1253635747" sldId="259"/>
            <ac:graphicFrameMk id="2" creationId="{60D43BCE-D7B0-4FAA-8F88-C0E9DB5F69FA}"/>
          </ac:graphicFrameMkLst>
        </pc:graphicFrameChg>
      </pc:sldChg>
      <pc:sldChg chg="del">
        <pc:chgData name="Allie Maxwell" userId="a6c6268cd85c6a74" providerId="LiveId" clId="{82A92E0A-94C0-4CB3-85D4-49E80EF05D08}" dt="2022-01-11T20:57:37.201" v="786" actId="47"/>
        <pc:sldMkLst>
          <pc:docMk/>
          <pc:sldMk cId="1334012941" sldId="260"/>
        </pc:sldMkLst>
      </pc:sldChg>
      <pc:sldChg chg="addSp modSp mod">
        <pc:chgData name="Allie Maxwell" userId="a6c6268cd85c6a74" providerId="LiveId" clId="{82A92E0A-94C0-4CB3-85D4-49E80EF05D08}" dt="2022-01-11T20:46:46.251" v="765" actId="14100"/>
        <pc:sldMkLst>
          <pc:docMk/>
          <pc:sldMk cId="3419950735" sldId="261"/>
        </pc:sldMkLst>
        <pc:spChg chg="mod">
          <ac:chgData name="Allie Maxwell" userId="a6c6268cd85c6a74" providerId="LiveId" clId="{82A92E0A-94C0-4CB3-85D4-49E80EF05D08}" dt="2022-01-11T20:22:57.249" v="78" actId="20577"/>
          <ac:spMkLst>
            <pc:docMk/>
            <pc:sldMk cId="3419950735" sldId="261"/>
            <ac:spMk id="3" creationId="{A06B4BC3-BAA5-4E52-8AAD-7913BAB7C8FA}"/>
          </ac:spMkLst>
        </pc:spChg>
        <pc:spChg chg="mod">
          <ac:chgData name="Allie Maxwell" userId="a6c6268cd85c6a74" providerId="LiveId" clId="{82A92E0A-94C0-4CB3-85D4-49E80EF05D08}" dt="2022-01-11T20:24:26.075" v="109" actId="20577"/>
          <ac:spMkLst>
            <pc:docMk/>
            <pc:sldMk cId="3419950735" sldId="261"/>
            <ac:spMk id="4" creationId="{9C1DBBF2-004E-42EC-B9C7-352C5CCBC77A}"/>
          </ac:spMkLst>
        </pc:spChg>
        <pc:picChg chg="add mod">
          <ac:chgData name="Allie Maxwell" userId="a6c6268cd85c6a74" providerId="LiveId" clId="{82A92E0A-94C0-4CB3-85D4-49E80EF05D08}" dt="2022-01-11T20:46:46.251" v="765" actId="14100"/>
          <ac:picMkLst>
            <pc:docMk/>
            <pc:sldMk cId="3419950735" sldId="261"/>
            <ac:picMk id="3074" creationId="{FC928E13-2EE6-47D2-BA00-0C905A096F14}"/>
          </ac:picMkLst>
        </pc:picChg>
      </pc:sldChg>
      <pc:sldChg chg="addSp modSp mod">
        <pc:chgData name="Allie Maxwell" userId="a6c6268cd85c6a74" providerId="LiveId" clId="{82A92E0A-94C0-4CB3-85D4-49E80EF05D08}" dt="2022-01-11T20:57:07.258" v="785" actId="1076"/>
        <pc:sldMkLst>
          <pc:docMk/>
          <pc:sldMk cId="2570525256" sldId="262"/>
        </pc:sldMkLst>
        <pc:spChg chg="mod">
          <ac:chgData name="Allie Maxwell" userId="a6c6268cd85c6a74" providerId="LiveId" clId="{82A92E0A-94C0-4CB3-85D4-49E80EF05D08}" dt="2022-01-11T20:39:10.284" v="533" actId="20577"/>
          <ac:spMkLst>
            <pc:docMk/>
            <pc:sldMk cId="2570525256" sldId="262"/>
            <ac:spMk id="3" creationId="{A06B4BC3-BAA5-4E52-8AAD-7913BAB7C8FA}"/>
          </ac:spMkLst>
        </pc:spChg>
        <pc:spChg chg="mod">
          <ac:chgData name="Allie Maxwell" userId="a6c6268cd85c6a74" providerId="LiveId" clId="{82A92E0A-94C0-4CB3-85D4-49E80EF05D08}" dt="2022-01-11T20:39:35.664" v="543" actId="20577"/>
          <ac:spMkLst>
            <pc:docMk/>
            <pc:sldMk cId="2570525256" sldId="262"/>
            <ac:spMk id="4" creationId="{9C1DBBF2-004E-42EC-B9C7-352C5CCBC77A}"/>
          </ac:spMkLst>
        </pc:spChg>
        <pc:picChg chg="add mod">
          <ac:chgData name="Allie Maxwell" userId="a6c6268cd85c6a74" providerId="LiveId" clId="{82A92E0A-94C0-4CB3-85D4-49E80EF05D08}" dt="2022-01-11T20:57:07.258" v="785" actId="1076"/>
          <ac:picMkLst>
            <pc:docMk/>
            <pc:sldMk cId="2570525256" sldId="262"/>
            <ac:picMk id="8194" creationId="{970D8E42-86EF-4628-B4D9-8D2A9BFEC332}"/>
          </ac:picMkLst>
        </pc:picChg>
      </pc:sldChg>
      <pc:sldChg chg="addSp modSp mod">
        <pc:chgData name="Allie Maxwell" userId="a6c6268cd85c6a74" providerId="LiveId" clId="{82A92E0A-94C0-4CB3-85D4-49E80EF05D08}" dt="2022-01-11T20:50:20.702" v="776" actId="14100"/>
        <pc:sldMkLst>
          <pc:docMk/>
          <pc:sldMk cId="4225904081" sldId="263"/>
        </pc:sldMkLst>
        <pc:spChg chg="mod">
          <ac:chgData name="Allie Maxwell" userId="a6c6268cd85c6a74" providerId="LiveId" clId="{82A92E0A-94C0-4CB3-85D4-49E80EF05D08}" dt="2022-01-11T20:27:11.912" v="180" actId="20577"/>
          <ac:spMkLst>
            <pc:docMk/>
            <pc:sldMk cId="4225904081" sldId="263"/>
            <ac:spMk id="3" creationId="{A06B4BC3-BAA5-4E52-8AAD-7913BAB7C8FA}"/>
          </ac:spMkLst>
        </pc:spChg>
        <pc:spChg chg="mod">
          <ac:chgData name="Allie Maxwell" userId="a6c6268cd85c6a74" providerId="LiveId" clId="{82A92E0A-94C0-4CB3-85D4-49E80EF05D08}" dt="2022-01-11T20:35:49.422" v="369" actId="255"/>
          <ac:spMkLst>
            <pc:docMk/>
            <pc:sldMk cId="4225904081" sldId="263"/>
            <ac:spMk id="4" creationId="{9C1DBBF2-004E-42EC-B9C7-352C5CCBC77A}"/>
          </ac:spMkLst>
        </pc:spChg>
        <pc:picChg chg="add mod">
          <ac:chgData name="Allie Maxwell" userId="a6c6268cd85c6a74" providerId="LiveId" clId="{82A92E0A-94C0-4CB3-85D4-49E80EF05D08}" dt="2022-01-11T20:50:20.702" v="776" actId="14100"/>
          <ac:picMkLst>
            <pc:docMk/>
            <pc:sldMk cId="4225904081" sldId="263"/>
            <ac:picMk id="6146" creationId="{4F51BF26-9445-49DE-B9B7-BCD4C3413A13}"/>
          </ac:picMkLst>
        </pc:picChg>
      </pc:sldChg>
      <pc:sldChg chg="addSp modSp mod">
        <pc:chgData name="Allie Maxwell" userId="a6c6268cd85c6a74" providerId="LiveId" clId="{82A92E0A-94C0-4CB3-85D4-49E80EF05D08}" dt="2022-01-11T20:48:42.897" v="773" actId="14100"/>
        <pc:sldMkLst>
          <pc:docMk/>
          <pc:sldMk cId="2862049017" sldId="264"/>
        </pc:sldMkLst>
        <pc:spChg chg="mod">
          <ac:chgData name="Allie Maxwell" userId="a6c6268cd85c6a74" providerId="LiveId" clId="{82A92E0A-94C0-4CB3-85D4-49E80EF05D08}" dt="2022-01-11T20:29:39.809" v="260" actId="20577"/>
          <ac:spMkLst>
            <pc:docMk/>
            <pc:sldMk cId="2862049017" sldId="264"/>
            <ac:spMk id="3" creationId="{A06B4BC3-BAA5-4E52-8AAD-7913BAB7C8FA}"/>
          </ac:spMkLst>
        </pc:spChg>
        <pc:spChg chg="mod">
          <ac:chgData name="Allie Maxwell" userId="a6c6268cd85c6a74" providerId="LiveId" clId="{82A92E0A-94C0-4CB3-85D4-49E80EF05D08}" dt="2022-01-11T20:37:00.460" v="377" actId="27636"/>
          <ac:spMkLst>
            <pc:docMk/>
            <pc:sldMk cId="2862049017" sldId="264"/>
            <ac:spMk id="4" creationId="{9C1DBBF2-004E-42EC-B9C7-352C5CCBC77A}"/>
          </ac:spMkLst>
        </pc:spChg>
        <pc:picChg chg="add mod">
          <ac:chgData name="Allie Maxwell" userId="a6c6268cd85c6a74" providerId="LiveId" clId="{82A92E0A-94C0-4CB3-85D4-49E80EF05D08}" dt="2022-01-11T20:48:42.897" v="773" actId="14100"/>
          <ac:picMkLst>
            <pc:docMk/>
            <pc:sldMk cId="2862049017" sldId="264"/>
            <ac:picMk id="5122" creationId="{D118C35E-1D49-4FB9-A5C9-8E9FDB548EF3}"/>
          </ac:picMkLst>
        </pc:picChg>
      </pc:sldChg>
      <pc:sldChg chg="addSp modSp mod ord">
        <pc:chgData name="Allie Maxwell" userId="a6c6268cd85c6a74" providerId="LiveId" clId="{82A92E0A-94C0-4CB3-85D4-49E80EF05D08}" dt="2022-01-11T20:52:22.992" v="781" actId="1076"/>
        <pc:sldMkLst>
          <pc:docMk/>
          <pc:sldMk cId="79416362" sldId="265"/>
        </pc:sldMkLst>
        <pc:spChg chg="mod">
          <ac:chgData name="Allie Maxwell" userId="a6c6268cd85c6a74" providerId="LiveId" clId="{82A92E0A-94C0-4CB3-85D4-49E80EF05D08}" dt="2022-01-11T20:30:53.460" v="308" actId="20577"/>
          <ac:spMkLst>
            <pc:docMk/>
            <pc:sldMk cId="79416362" sldId="265"/>
            <ac:spMk id="3" creationId="{A06B4BC3-BAA5-4E52-8AAD-7913BAB7C8FA}"/>
          </ac:spMkLst>
        </pc:spChg>
        <pc:spChg chg="mod">
          <ac:chgData name="Allie Maxwell" userId="a6c6268cd85c6a74" providerId="LiveId" clId="{82A92E0A-94C0-4CB3-85D4-49E80EF05D08}" dt="2022-01-11T20:36:40.844" v="375" actId="255"/>
          <ac:spMkLst>
            <pc:docMk/>
            <pc:sldMk cId="79416362" sldId="265"/>
            <ac:spMk id="4" creationId="{9C1DBBF2-004E-42EC-B9C7-352C5CCBC77A}"/>
          </ac:spMkLst>
        </pc:spChg>
        <pc:picChg chg="add mod">
          <ac:chgData name="Allie Maxwell" userId="a6c6268cd85c6a74" providerId="LiveId" clId="{82A92E0A-94C0-4CB3-85D4-49E80EF05D08}" dt="2022-01-11T20:52:22.992" v="781" actId="1076"/>
          <ac:picMkLst>
            <pc:docMk/>
            <pc:sldMk cId="79416362" sldId="265"/>
            <ac:picMk id="7170" creationId="{1CE2998E-E367-4190-8DF4-6143B0FB86D3}"/>
          </ac:picMkLst>
        </pc:picChg>
      </pc:sldChg>
      <pc:sldChg chg="addSp modSp mod ord">
        <pc:chgData name="Allie Maxwell" userId="a6c6268cd85c6a74" providerId="LiveId" clId="{82A92E0A-94C0-4CB3-85D4-49E80EF05D08}" dt="2022-01-11T20:47:51.110" v="770" actId="1076"/>
        <pc:sldMkLst>
          <pc:docMk/>
          <pc:sldMk cId="3738195090" sldId="266"/>
        </pc:sldMkLst>
        <pc:spChg chg="mod">
          <ac:chgData name="Allie Maxwell" userId="a6c6268cd85c6a74" providerId="LiveId" clId="{82A92E0A-94C0-4CB3-85D4-49E80EF05D08}" dt="2022-01-11T20:37:57.291" v="405" actId="20577"/>
          <ac:spMkLst>
            <pc:docMk/>
            <pc:sldMk cId="3738195090" sldId="266"/>
            <ac:spMk id="3" creationId="{A06B4BC3-BAA5-4E52-8AAD-7913BAB7C8FA}"/>
          </ac:spMkLst>
        </pc:spChg>
        <pc:spChg chg="mod">
          <ac:chgData name="Allie Maxwell" userId="a6c6268cd85c6a74" providerId="LiveId" clId="{82A92E0A-94C0-4CB3-85D4-49E80EF05D08}" dt="2022-01-11T20:38:55.330" v="521" actId="20577"/>
          <ac:spMkLst>
            <pc:docMk/>
            <pc:sldMk cId="3738195090" sldId="266"/>
            <ac:spMk id="4" creationId="{9C1DBBF2-004E-42EC-B9C7-352C5CCBC77A}"/>
          </ac:spMkLst>
        </pc:spChg>
        <pc:picChg chg="add mod">
          <ac:chgData name="Allie Maxwell" userId="a6c6268cd85c6a74" providerId="LiveId" clId="{82A92E0A-94C0-4CB3-85D4-49E80EF05D08}" dt="2022-01-11T20:47:51.110" v="770" actId="1076"/>
          <ac:picMkLst>
            <pc:docMk/>
            <pc:sldMk cId="3738195090" sldId="266"/>
            <ac:picMk id="4098" creationId="{1A9B9AAD-6B7A-45C3-AE7B-AAFDE1AB6F5A}"/>
          </ac:picMkLst>
        </pc:picChg>
      </pc:sldChg>
    </pc:docChg>
  </pc:docChgLst>
  <pc:docChgLst>
    <pc:chgData name="Allison Maxwell" userId="S::amaxwell@dogguides.com::3c3e1aa1-9b3c-422b-8517-d30c3f762f5f" providerId="AD" clId="Web-{F5AE9BB5-B6D0-D44B-090B-912BEEE3A603}"/>
    <pc:docChg chg="delSld">
      <pc:chgData name="Allison Maxwell" userId="S::amaxwell@dogguides.com::3c3e1aa1-9b3c-422b-8517-d30c3f762f5f" providerId="AD" clId="Web-{F5AE9BB5-B6D0-D44B-090B-912BEEE3A603}" dt="2023-03-02T18:53:11.766" v="0"/>
      <pc:docMkLst>
        <pc:docMk/>
      </pc:docMkLst>
      <pc:sldChg chg="del">
        <pc:chgData name="Allison Maxwell" userId="S::amaxwell@dogguides.com::3c3e1aa1-9b3c-422b-8517-d30c3f762f5f" providerId="AD" clId="Web-{F5AE9BB5-B6D0-D44B-090B-912BEEE3A603}" dt="2023-03-02T18:53:11.766" v="0"/>
        <pc:sldMkLst>
          <pc:docMk/>
          <pc:sldMk cId="3271415837" sldId="256"/>
        </pc:sldMkLst>
      </pc:sldChg>
    </pc:docChg>
  </pc:docChgLst>
  <pc:docChgLst>
    <pc:chgData name="Allie Maxwell" userId="a6c6268cd85c6a74" providerId="LiveId" clId="{DBF25123-F044-4286-9C42-A8E910062221}"/>
    <pc:docChg chg="undo custSel addSld delSld modSld">
      <pc:chgData name="Allie Maxwell" userId="a6c6268cd85c6a74" providerId="LiveId" clId="{DBF25123-F044-4286-9C42-A8E910062221}" dt="2022-01-20T17:36:50.244" v="588" actId="14100"/>
      <pc:docMkLst>
        <pc:docMk/>
      </pc:docMkLst>
      <pc:sldChg chg="del">
        <pc:chgData name="Allie Maxwell" userId="a6c6268cd85c6a74" providerId="LiveId" clId="{DBF25123-F044-4286-9C42-A8E910062221}" dt="2022-01-20T16:53:55.862" v="3" actId="47"/>
        <pc:sldMkLst>
          <pc:docMk/>
          <pc:sldMk cId="3013086804" sldId="257"/>
        </pc:sldMkLst>
      </pc:sldChg>
      <pc:sldChg chg="del">
        <pc:chgData name="Allie Maxwell" userId="a6c6268cd85c6a74" providerId="LiveId" clId="{DBF25123-F044-4286-9C42-A8E910062221}" dt="2022-01-20T16:53:57.637" v="4" actId="47"/>
        <pc:sldMkLst>
          <pc:docMk/>
          <pc:sldMk cId="1253635747" sldId="259"/>
        </pc:sldMkLst>
      </pc:sldChg>
      <pc:sldChg chg="del">
        <pc:chgData name="Allie Maxwell" userId="a6c6268cd85c6a74" providerId="LiveId" clId="{DBF25123-F044-4286-9C42-A8E910062221}" dt="2022-01-20T16:53:59.239" v="5" actId="47"/>
        <pc:sldMkLst>
          <pc:docMk/>
          <pc:sldMk cId="3419950735" sldId="261"/>
        </pc:sldMkLst>
      </pc:sldChg>
      <pc:sldChg chg="modSp mod">
        <pc:chgData name="Allie Maxwell" userId="a6c6268cd85c6a74" providerId="LiveId" clId="{DBF25123-F044-4286-9C42-A8E910062221}" dt="2022-01-20T16:56:42.352" v="64" actId="20577"/>
        <pc:sldMkLst>
          <pc:docMk/>
          <pc:sldMk cId="2570525256" sldId="262"/>
        </pc:sldMkLst>
        <pc:spChg chg="mod">
          <ac:chgData name="Allie Maxwell" userId="a6c6268cd85c6a74" providerId="LiveId" clId="{DBF25123-F044-4286-9C42-A8E910062221}" dt="2022-01-20T16:56:42.352" v="64" actId="20577"/>
          <ac:spMkLst>
            <pc:docMk/>
            <pc:sldMk cId="2570525256" sldId="262"/>
            <ac:spMk id="4" creationId="{9C1DBBF2-004E-42EC-B9C7-352C5CCBC77A}"/>
          </ac:spMkLst>
        </pc:spChg>
      </pc:sldChg>
      <pc:sldChg chg="modSp mod">
        <pc:chgData name="Allie Maxwell" userId="a6c6268cd85c6a74" providerId="LiveId" clId="{DBF25123-F044-4286-9C42-A8E910062221}" dt="2022-01-20T17:03:55.697" v="147" actId="14100"/>
        <pc:sldMkLst>
          <pc:docMk/>
          <pc:sldMk cId="2862049017" sldId="264"/>
        </pc:sldMkLst>
        <pc:spChg chg="mod">
          <ac:chgData name="Allie Maxwell" userId="a6c6268cd85c6a74" providerId="LiveId" clId="{DBF25123-F044-4286-9C42-A8E910062221}" dt="2022-01-20T17:03:55.697" v="147" actId="14100"/>
          <ac:spMkLst>
            <pc:docMk/>
            <pc:sldMk cId="2862049017" sldId="264"/>
            <ac:spMk id="4" creationId="{9C1DBBF2-004E-42EC-B9C7-352C5CCBC77A}"/>
          </ac:spMkLst>
        </pc:spChg>
      </pc:sldChg>
      <pc:sldChg chg="modSp mod">
        <pc:chgData name="Allie Maxwell" userId="a6c6268cd85c6a74" providerId="LiveId" clId="{DBF25123-F044-4286-9C42-A8E910062221}" dt="2022-01-20T16:59:28.857" v="133" actId="255"/>
        <pc:sldMkLst>
          <pc:docMk/>
          <pc:sldMk cId="79416362" sldId="265"/>
        </pc:sldMkLst>
        <pc:spChg chg="mod">
          <ac:chgData name="Allie Maxwell" userId="a6c6268cd85c6a74" providerId="LiveId" clId="{DBF25123-F044-4286-9C42-A8E910062221}" dt="2022-01-20T16:59:28.857" v="133" actId="255"/>
          <ac:spMkLst>
            <pc:docMk/>
            <pc:sldMk cId="79416362" sldId="265"/>
            <ac:spMk id="4" creationId="{9C1DBBF2-004E-42EC-B9C7-352C5CCBC77A}"/>
          </ac:spMkLst>
        </pc:spChg>
      </pc:sldChg>
      <pc:sldChg chg="addSp delSp modSp mod">
        <pc:chgData name="Allie Maxwell" userId="a6c6268cd85c6a74" providerId="LiveId" clId="{DBF25123-F044-4286-9C42-A8E910062221}" dt="2022-01-20T17:13:11.744" v="583" actId="14100"/>
        <pc:sldMkLst>
          <pc:docMk/>
          <pc:sldMk cId="3738195090" sldId="266"/>
        </pc:sldMkLst>
        <pc:spChg chg="mod">
          <ac:chgData name="Allie Maxwell" userId="a6c6268cd85c6a74" providerId="LiveId" clId="{DBF25123-F044-4286-9C42-A8E910062221}" dt="2022-01-20T16:53:53.150" v="2" actId="20577"/>
          <ac:spMkLst>
            <pc:docMk/>
            <pc:sldMk cId="3738195090" sldId="266"/>
            <ac:spMk id="3" creationId="{A06B4BC3-BAA5-4E52-8AAD-7913BAB7C8FA}"/>
          </ac:spMkLst>
        </pc:spChg>
        <pc:spChg chg="mod">
          <ac:chgData name="Allie Maxwell" userId="a6c6268cd85c6a74" providerId="LiveId" clId="{DBF25123-F044-4286-9C42-A8E910062221}" dt="2022-01-20T17:13:02.223" v="580" actId="14100"/>
          <ac:spMkLst>
            <pc:docMk/>
            <pc:sldMk cId="3738195090" sldId="266"/>
            <ac:spMk id="4" creationId="{9C1DBBF2-004E-42EC-B9C7-352C5CCBC77A}"/>
          </ac:spMkLst>
        </pc:spChg>
        <pc:picChg chg="add mod">
          <ac:chgData name="Allie Maxwell" userId="a6c6268cd85c6a74" providerId="LiveId" clId="{DBF25123-F044-4286-9C42-A8E910062221}" dt="2022-01-20T17:13:11.744" v="583" actId="14100"/>
          <ac:picMkLst>
            <pc:docMk/>
            <pc:sldMk cId="3738195090" sldId="266"/>
            <ac:picMk id="2" creationId="{4F09FF1C-3B7B-46CD-B601-351EAD59EE90}"/>
          </ac:picMkLst>
        </pc:picChg>
        <pc:picChg chg="del">
          <ac:chgData name="Allie Maxwell" userId="a6c6268cd85c6a74" providerId="LiveId" clId="{DBF25123-F044-4286-9C42-A8E910062221}" dt="2022-01-20T16:53:50.612" v="1" actId="478"/>
          <ac:picMkLst>
            <pc:docMk/>
            <pc:sldMk cId="3738195090" sldId="266"/>
            <ac:picMk id="4098" creationId="{1A9B9AAD-6B7A-45C3-AE7B-AAFDE1AB6F5A}"/>
          </ac:picMkLst>
        </pc:picChg>
      </pc:sldChg>
      <pc:sldChg chg="addSp delSp modSp add mod">
        <pc:chgData name="Allie Maxwell" userId="a6c6268cd85c6a74" providerId="LiveId" clId="{DBF25123-F044-4286-9C42-A8E910062221}" dt="2022-01-20T17:36:50.244" v="588" actId="14100"/>
        <pc:sldMkLst>
          <pc:docMk/>
          <pc:sldMk cId="2793023726" sldId="267"/>
        </pc:sldMkLst>
        <pc:spChg chg="mod">
          <ac:chgData name="Allie Maxwell" userId="a6c6268cd85c6a74" providerId="LiveId" clId="{DBF25123-F044-4286-9C42-A8E910062221}" dt="2022-01-20T17:36:44.787" v="587" actId="255"/>
          <ac:spMkLst>
            <pc:docMk/>
            <pc:sldMk cId="2793023726" sldId="267"/>
            <ac:spMk id="4" creationId="{9C1DBBF2-004E-42EC-B9C7-352C5CCBC77A}"/>
          </ac:spMkLst>
        </pc:spChg>
        <pc:picChg chg="add mod">
          <ac:chgData name="Allie Maxwell" userId="a6c6268cd85c6a74" providerId="LiveId" clId="{DBF25123-F044-4286-9C42-A8E910062221}" dt="2022-01-20T17:36:50.244" v="588" actId="14100"/>
          <ac:picMkLst>
            <pc:docMk/>
            <pc:sldMk cId="2793023726" sldId="267"/>
            <ac:picMk id="2050" creationId="{5A4594F8-BEF4-4415-80B2-FB00F8FCB76E}"/>
          </ac:picMkLst>
        </pc:picChg>
        <pc:picChg chg="del">
          <ac:chgData name="Allie Maxwell" userId="a6c6268cd85c6a74" providerId="LiveId" clId="{DBF25123-F044-4286-9C42-A8E910062221}" dt="2022-01-20T17:05:54.158" v="148" actId="478"/>
          <ac:picMkLst>
            <pc:docMk/>
            <pc:sldMk cId="2793023726" sldId="267"/>
            <ac:picMk id="7170" creationId="{1CE2998E-E367-4190-8DF4-6143B0FB86D3}"/>
          </ac:picMkLst>
        </pc:picChg>
      </pc:sldChg>
      <pc:sldChg chg="addSp delSp modSp add mod">
        <pc:chgData name="Allie Maxwell" userId="a6c6268cd85c6a74" providerId="LiveId" clId="{DBF25123-F044-4286-9C42-A8E910062221}" dt="2022-01-20T17:12:00.635" v="579" actId="20577"/>
        <pc:sldMkLst>
          <pc:docMk/>
          <pc:sldMk cId="705941297" sldId="268"/>
        </pc:sldMkLst>
        <pc:spChg chg="mod">
          <ac:chgData name="Allie Maxwell" userId="a6c6268cd85c6a74" providerId="LiveId" clId="{DBF25123-F044-4286-9C42-A8E910062221}" dt="2022-01-20T17:12:00.635" v="579" actId="20577"/>
          <ac:spMkLst>
            <pc:docMk/>
            <pc:sldMk cId="705941297" sldId="268"/>
            <ac:spMk id="4" creationId="{9C1DBBF2-004E-42EC-B9C7-352C5CCBC77A}"/>
          </ac:spMkLst>
        </pc:spChg>
        <pc:picChg chg="add mod">
          <ac:chgData name="Allie Maxwell" userId="a6c6268cd85c6a74" providerId="LiveId" clId="{DBF25123-F044-4286-9C42-A8E910062221}" dt="2022-01-20T17:09:06.559" v="155" actId="14100"/>
          <ac:picMkLst>
            <pc:docMk/>
            <pc:sldMk cId="705941297" sldId="268"/>
            <ac:picMk id="3074" creationId="{D0A0F387-38D6-474D-A473-B63BAD30486A}"/>
          </ac:picMkLst>
        </pc:picChg>
        <pc:picChg chg="del">
          <ac:chgData name="Allie Maxwell" userId="a6c6268cd85c6a74" providerId="LiveId" clId="{DBF25123-F044-4286-9C42-A8E910062221}" dt="2022-01-20T17:08:58.361" v="152" actId="478"/>
          <ac:picMkLst>
            <pc:docMk/>
            <pc:sldMk cId="705941297" sldId="268"/>
            <ac:picMk id="7170" creationId="{1CE2998E-E367-4190-8DF4-6143B0FB86D3}"/>
          </ac:picMkLst>
        </pc:picChg>
      </pc:sldChg>
      <pc:sldChg chg="addSp delSp modSp add mod">
        <pc:chgData name="Allie Maxwell" userId="a6c6268cd85c6a74" providerId="LiveId" clId="{DBF25123-F044-4286-9C42-A8E910062221}" dt="2022-01-20T17:03:39.722" v="145" actId="20577"/>
        <pc:sldMkLst>
          <pc:docMk/>
          <pc:sldMk cId="575709768" sldId="269"/>
        </pc:sldMkLst>
        <pc:spChg chg="mod">
          <ac:chgData name="Allie Maxwell" userId="a6c6268cd85c6a74" providerId="LiveId" clId="{DBF25123-F044-4286-9C42-A8E910062221}" dt="2022-01-20T17:03:39.722" v="145" actId="20577"/>
          <ac:spMkLst>
            <pc:docMk/>
            <pc:sldMk cId="575709768" sldId="269"/>
            <ac:spMk id="4" creationId="{9C1DBBF2-004E-42EC-B9C7-352C5CCBC77A}"/>
          </ac:spMkLst>
        </pc:spChg>
        <pc:picChg chg="add mod">
          <ac:chgData name="Allie Maxwell" userId="a6c6268cd85c6a74" providerId="LiveId" clId="{DBF25123-F044-4286-9C42-A8E910062221}" dt="2022-01-20T17:03:27.910" v="140" actId="14100"/>
          <ac:picMkLst>
            <pc:docMk/>
            <pc:sldMk cId="575709768" sldId="269"/>
            <ac:picMk id="1026" creationId="{00670CCD-7005-4A6E-A9FE-74FB5E71208C}"/>
          </ac:picMkLst>
        </pc:picChg>
        <pc:picChg chg="del">
          <ac:chgData name="Allie Maxwell" userId="a6c6268cd85c6a74" providerId="LiveId" clId="{DBF25123-F044-4286-9C42-A8E910062221}" dt="2022-01-20T17:03:16.860" v="137" actId="478"/>
          <ac:picMkLst>
            <pc:docMk/>
            <pc:sldMk cId="575709768" sldId="269"/>
            <ac:picMk id="5122" creationId="{D118C35E-1D49-4FB9-A5C9-8E9FDB548EF3}"/>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6D4FB83-BE31-432A-ACD0-850AF3F4C71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64254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68207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792184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6D4FB83-BE31-432A-ACD0-850AF3F4C71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730760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6D4FB83-BE31-432A-ACD0-850AF3F4C718}" type="datetimeFigureOut">
              <a:rPr lang="en-US" smtClean="0"/>
              <a:t>3/2/2023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5673916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6D4FB83-BE31-432A-ACD0-850AF3F4C718}" type="datetimeFigureOut">
              <a:rPr lang="en-US" smtClean="0"/>
              <a:t>3/2/2023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787376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6D4FB83-BE31-432A-ACD0-850AF3F4C718}" type="datetimeFigureOut">
              <a:rPr lang="en-US" smtClean="0"/>
              <a:t>3/2/2023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219543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D4FB83-BE31-432A-ACD0-850AF3F4C718}" type="datetimeFigureOut">
              <a:rPr lang="en-US" smtClean="0"/>
              <a:t>3/2/2023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441007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6D4FB83-BE31-432A-ACD0-850AF3F4C718}" type="datetimeFigureOut">
              <a:rPr lang="en-US" smtClean="0"/>
              <a:t>3/2/2023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1055107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3850218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6D4FB83-BE31-432A-ACD0-850AF3F4C718}" type="datetimeFigureOut">
              <a:rPr lang="en-US" smtClean="0"/>
              <a:t>3/2/2023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1B3F0-2BD8-48D2-A047-75E3C8AC4FB6}" type="slidenum">
              <a:rPr lang="en-US" smtClean="0"/>
              <a:t>‹#›</a:t>
            </a:fld>
            <a:endParaRPr lang="en-US"/>
          </a:p>
        </p:txBody>
      </p:sp>
    </p:spTree>
    <p:extLst>
      <p:ext uri="{BB962C8B-B14F-4D97-AF65-F5344CB8AC3E}">
        <p14:creationId xmlns:p14="http://schemas.microsoft.com/office/powerpoint/2010/main" val="28614942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D4FB83-BE31-432A-ACD0-850AF3F4C718}" type="datetimeFigureOut">
              <a:rPr lang="en-US" smtClean="0"/>
              <a:t>3/2/2023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1B3F0-2BD8-48D2-A047-75E3C8AC4FB6}" type="slidenum">
              <a:rPr lang="en-US" smtClean="0"/>
              <a:t>‹#›</a:t>
            </a:fld>
            <a:endParaRPr lang="en-US"/>
          </a:p>
        </p:txBody>
      </p:sp>
    </p:spTree>
    <p:extLst>
      <p:ext uri="{BB962C8B-B14F-4D97-AF65-F5344CB8AC3E}">
        <p14:creationId xmlns:p14="http://schemas.microsoft.com/office/powerpoint/2010/main" val="82081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825625"/>
            <a:ext cx="5078186" cy="4351338"/>
          </a:xfrm>
        </p:spPr>
        <p:txBody>
          <a:bodyPr/>
          <a:lstStyle/>
          <a:p>
            <a:r>
              <a:rPr lang="en-CA" dirty="0"/>
              <a:t>Teething</a:t>
            </a:r>
          </a:p>
          <a:p>
            <a:pPr lvl="1"/>
            <a:r>
              <a:rPr lang="en-CA" dirty="0"/>
              <a:t>Notes</a:t>
            </a:r>
          </a:p>
          <a:p>
            <a:pPr lvl="1"/>
            <a:r>
              <a:rPr lang="en-CA" dirty="0"/>
              <a:t>Steps to stop nipping</a:t>
            </a:r>
          </a:p>
          <a:p>
            <a:pPr lvl="1"/>
            <a:r>
              <a:rPr lang="en-CA" dirty="0"/>
              <a:t>Working on bite inhibition</a:t>
            </a:r>
          </a:p>
          <a:p>
            <a:pPr lvl="1"/>
            <a:r>
              <a:rPr lang="en-CA" dirty="0"/>
              <a:t>Tips</a:t>
            </a:r>
          </a:p>
        </p:txBody>
      </p:sp>
      <p:pic>
        <p:nvPicPr>
          <p:cNvPr id="2" name="Picture 2">
            <a:extLst>
              <a:ext uri="{FF2B5EF4-FFF2-40B4-BE49-F238E27FC236}">
                <a16:creationId xmlns:a16="http://schemas.microsoft.com/office/drawing/2014/main" id="{4F09FF1C-3B7B-46CD-B601-351EAD59EE9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32171" y="1825624"/>
            <a:ext cx="4974772" cy="33165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8195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Notes </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1" y="1825625"/>
            <a:ext cx="6123214" cy="4351338"/>
          </a:xfrm>
        </p:spPr>
        <p:txBody>
          <a:bodyPr>
            <a:normAutofit/>
          </a:bodyPr>
          <a:lstStyle/>
          <a:p>
            <a:r>
              <a:rPr lang="en-US" sz="2000" kern="1400" dirty="0">
                <a:effectLst/>
                <a:ea typeface="Times New Roman" panose="02020603050405020304" pitchFamily="18" charset="0"/>
              </a:rPr>
              <a:t>When pups play together and one gets too hard with their mouth, the offended pup will end the play</a:t>
            </a:r>
          </a:p>
          <a:p>
            <a:pPr lvl="1"/>
            <a:r>
              <a:rPr lang="en-US" sz="1600" kern="1400" dirty="0">
                <a:effectLst/>
                <a:ea typeface="Times New Roman" panose="02020603050405020304" pitchFamily="18" charset="0"/>
              </a:rPr>
              <a:t>The pup may yelp, bark, snap, walk away or any combination of these</a:t>
            </a:r>
          </a:p>
          <a:p>
            <a:pPr lvl="1"/>
            <a:r>
              <a:rPr lang="en-US" sz="1600" kern="1400" dirty="0">
                <a:effectLst/>
                <a:ea typeface="Times New Roman" panose="02020603050405020304" pitchFamily="18" charset="0"/>
              </a:rPr>
              <a:t>The puppy that was too rough has just learned to be gentler with their mouth, and usually will resume play after a few moments</a:t>
            </a:r>
          </a:p>
          <a:p>
            <a:pPr algn="just" hangingPunct="0"/>
            <a:r>
              <a:rPr lang="en-US" sz="2000" kern="1400" dirty="0">
                <a:effectLst/>
                <a:ea typeface="Times New Roman" panose="02020603050405020304" pitchFamily="18" charset="0"/>
              </a:rPr>
              <a:t>Socialization is a key factor in puppy understanding bite inhibition</a:t>
            </a:r>
            <a:endParaRPr lang="en-CA" sz="2000" kern="1400" dirty="0">
              <a:effectLst/>
              <a:ea typeface="Times New Roman" panose="02020603050405020304" pitchFamily="18" charset="0"/>
            </a:endParaRPr>
          </a:p>
          <a:p>
            <a:pPr algn="just" hangingPunct="0"/>
            <a:r>
              <a:rPr lang="en-US" sz="2000" kern="1400" dirty="0">
                <a:effectLst/>
                <a:ea typeface="Times New Roman" panose="02020603050405020304" pitchFamily="18" charset="0"/>
              </a:rPr>
              <a:t>Puppyhood is the best time to establish these boundaries</a:t>
            </a:r>
            <a:endParaRPr lang="en-CA" sz="2000" kern="1400" dirty="0">
              <a:effectLst/>
              <a:ea typeface="Times New Roman" panose="02020603050405020304" pitchFamily="18" charset="0"/>
            </a:endParaRPr>
          </a:p>
          <a:p>
            <a:r>
              <a:rPr lang="en-US" sz="2000" kern="1400" dirty="0">
                <a:effectLst/>
                <a:ea typeface="Times New Roman" panose="02020603050405020304" pitchFamily="18" charset="0"/>
              </a:rPr>
              <a:t>As future service dogs, they are required to hold, carry, or tug on items and this needs to be done with a controlled mouth</a:t>
            </a:r>
            <a:endParaRPr lang="en-CA" sz="2000" kern="1400" dirty="0">
              <a:effectLst/>
              <a:ea typeface="Times New Roman" panose="02020603050405020304" pitchFamily="18" charset="0"/>
            </a:endParaRPr>
          </a:p>
          <a:p>
            <a:endParaRPr lang="en-CA" dirty="0"/>
          </a:p>
        </p:txBody>
      </p:sp>
      <p:pic>
        <p:nvPicPr>
          <p:cNvPr id="8194" name="Picture 2">
            <a:extLst>
              <a:ext uri="{FF2B5EF4-FFF2-40B4-BE49-F238E27FC236}">
                <a16:creationId xmlns:a16="http://schemas.microsoft.com/office/drawing/2014/main" id="{970D8E42-86EF-4628-B4D9-8D2A9BFEC33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07715" y="1825625"/>
            <a:ext cx="4633913" cy="3089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70525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Steps to stop nipping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646463"/>
            <a:ext cx="6493329" cy="4797879"/>
          </a:xfrm>
        </p:spPr>
        <p:txBody>
          <a:bodyPr>
            <a:noAutofit/>
          </a:bodyPr>
          <a:lstStyle/>
          <a:p>
            <a:r>
              <a:rPr lang="en-US" sz="2000" b="1" dirty="0"/>
              <a:t>Step one</a:t>
            </a:r>
            <a:r>
              <a:rPr lang="en-US" sz="2000" dirty="0"/>
              <a:t>: begin teaching your puppy to take treats gently </a:t>
            </a:r>
          </a:p>
          <a:p>
            <a:pPr lvl="1"/>
            <a:r>
              <a:rPr lang="en-CA" sz="2000" dirty="0">
                <a:solidFill>
                  <a:srgbClr val="201F1E"/>
                </a:solidFill>
                <a:ea typeface="Times New Roman" panose="02020603050405020304" pitchFamily="18" charset="0"/>
                <a:cs typeface="Calibri" panose="020F0502020204030204" pitchFamily="34" charset="0"/>
              </a:rPr>
              <a:t>Gentle command: n</a:t>
            </a:r>
            <a:r>
              <a:rPr lang="en-CA" sz="2000" dirty="0">
                <a:solidFill>
                  <a:srgbClr val="201F1E"/>
                </a:solidFill>
                <a:effectLst/>
                <a:ea typeface="Times New Roman" panose="02020603050405020304" pitchFamily="18" charset="0"/>
                <a:cs typeface="Calibri" panose="020F0502020204030204" pitchFamily="34" charset="0"/>
              </a:rPr>
              <a:t>o teeth to take treats</a:t>
            </a:r>
            <a:endParaRPr lang="en-CA" sz="2000" dirty="0">
              <a:effectLst/>
              <a:ea typeface="Calibri" panose="020F0502020204030204" pitchFamily="34" charset="0"/>
              <a:cs typeface="Times New Roman" panose="02020603050405020304" pitchFamily="18" charset="0"/>
            </a:endParaRPr>
          </a:p>
          <a:p>
            <a:pPr lvl="2">
              <a:lnSpc>
                <a:spcPct val="107000"/>
              </a:lnSpc>
              <a:buSzPts val="1000"/>
              <a:buFont typeface="Symbol" panose="05050102010706020507" pitchFamily="18" charset="2"/>
              <a:buChar char=""/>
              <a:tabLst>
                <a:tab pos="1828800" algn="l"/>
              </a:tabLst>
            </a:pPr>
            <a:r>
              <a:rPr lang="en-CA" dirty="0">
                <a:solidFill>
                  <a:srgbClr val="201F1E"/>
                </a:solidFill>
                <a:effectLst/>
                <a:ea typeface="Times New Roman" panose="02020603050405020304" pitchFamily="18" charset="0"/>
                <a:cs typeface="Calibri" panose="020F0502020204030204" pitchFamily="34" charset="0"/>
              </a:rPr>
              <a:t>Exercise: Hold treat in closed fist or under thumb with flat hand, pup needs to lick to get treat</a:t>
            </a:r>
            <a:endParaRPr lang="en-CA" dirty="0">
              <a:effectLst/>
              <a:ea typeface="Calibri" panose="020F0502020204030204" pitchFamily="34" charset="0"/>
              <a:cs typeface="Times New Roman" panose="02020603050405020304" pitchFamily="18" charset="0"/>
            </a:endParaRPr>
          </a:p>
          <a:p>
            <a:pPr lvl="2">
              <a:lnSpc>
                <a:spcPct val="107000"/>
              </a:lnSpc>
              <a:buSzPts val="1000"/>
              <a:buFont typeface="Symbol" panose="05050102010706020507" pitchFamily="18" charset="2"/>
              <a:buChar char=""/>
              <a:tabLst>
                <a:tab pos="1828800" algn="l"/>
              </a:tabLst>
            </a:pPr>
            <a:r>
              <a:rPr lang="en-CA" dirty="0">
                <a:solidFill>
                  <a:srgbClr val="201F1E"/>
                </a:solidFill>
                <a:effectLst/>
                <a:ea typeface="Times New Roman" panose="02020603050405020304" pitchFamily="18" charset="0"/>
                <a:cs typeface="Calibri" panose="020F0502020204030204" pitchFamily="34" charset="0"/>
              </a:rPr>
              <a:t>When licking you can add the gentle cue</a:t>
            </a:r>
            <a:endParaRPr lang="en-CA" dirty="0">
              <a:effectLst/>
              <a:ea typeface="Calibri" panose="020F0502020204030204" pitchFamily="34" charset="0"/>
              <a:cs typeface="Times New Roman" panose="02020603050405020304" pitchFamily="18" charset="0"/>
            </a:endParaRPr>
          </a:p>
          <a:p>
            <a:pPr lvl="2">
              <a:lnSpc>
                <a:spcPct val="107000"/>
              </a:lnSpc>
              <a:buSzPts val="1000"/>
              <a:buFont typeface="Symbol" panose="05050102010706020507" pitchFamily="18" charset="2"/>
              <a:buChar char=""/>
              <a:tabLst>
                <a:tab pos="1828800" algn="l"/>
              </a:tabLst>
            </a:pPr>
            <a:r>
              <a:rPr lang="en-CA" dirty="0">
                <a:solidFill>
                  <a:srgbClr val="201F1E"/>
                </a:solidFill>
                <a:effectLst/>
                <a:ea typeface="Times New Roman" panose="02020603050405020304" pitchFamily="18" charset="0"/>
                <a:cs typeface="Calibri" panose="020F0502020204030204" pitchFamily="34" charset="0"/>
              </a:rPr>
              <a:t>Can say OUCH/NO or yelp if puppy uses teeth</a:t>
            </a:r>
            <a:endParaRPr lang="en-CA" dirty="0">
              <a:effectLst/>
              <a:ea typeface="Calibri" panose="020F0502020204030204" pitchFamily="34" charset="0"/>
              <a:cs typeface="Times New Roman" panose="02020603050405020304" pitchFamily="18" charset="0"/>
            </a:endParaRPr>
          </a:p>
          <a:p>
            <a:pPr lvl="2">
              <a:lnSpc>
                <a:spcPct val="107000"/>
              </a:lnSpc>
              <a:spcAft>
                <a:spcPts val="800"/>
              </a:spcAft>
              <a:buSzPts val="1000"/>
              <a:buFont typeface="Symbol" panose="05050102010706020507" pitchFamily="18" charset="2"/>
              <a:buChar char=""/>
              <a:tabLst>
                <a:tab pos="1828800" algn="l"/>
              </a:tabLst>
            </a:pPr>
            <a:r>
              <a:rPr lang="en-CA" dirty="0">
                <a:solidFill>
                  <a:srgbClr val="201F1E"/>
                </a:solidFill>
                <a:effectLst/>
                <a:ea typeface="Times New Roman" panose="02020603050405020304" pitchFamily="18" charset="0"/>
                <a:cs typeface="Calibri" panose="020F0502020204030204" pitchFamily="34" charset="0"/>
              </a:rPr>
              <a:t>Deliver treat right into pup’s mouth</a:t>
            </a:r>
            <a:endParaRPr lang="en-US" sz="2000" dirty="0"/>
          </a:p>
          <a:p>
            <a:r>
              <a:rPr lang="en-US" sz="2000" dirty="0"/>
              <a:t>This will take some time, so in the meantime steps 2 and 3 are extremely important </a:t>
            </a:r>
          </a:p>
        </p:txBody>
      </p:sp>
      <p:pic>
        <p:nvPicPr>
          <p:cNvPr id="7170" name="Picture 2">
            <a:extLst>
              <a:ext uri="{FF2B5EF4-FFF2-40B4-BE49-F238E27FC236}">
                <a16:creationId xmlns:a16="http://schemas.microsoft.com/office/drawing/2014/main" id="{1CE2998E-E367-4190-8DF4-6143B0FB86D3}"/>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2871"/>
          <a:stretch/>
        </p:blipFill>
        <p:spPr bwMode="auto">
          <a:xfrm>
            <a:off x="7692549" y="1646464"/>
            <a:ext cx="4257925" cy="3565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416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Steps to stop nipping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646463"/>
            <a:ext cx="6493329" cy="4797879"/>
          </a:xfrm>
        </p:spPr>
        <p:txBody>
          <a:bodyPr>
            <a:noAutofit/>
          </a:bodyPr>
          <a:lstStyle/>
          <a:p>
            <a:r>
              <a:rPr lang="en-US" sz="2000" b="1" dirty="0"/>
              <a:t>Step two</a:t>
            </a:r>
            <a:r>
              <a:rPr lang="en-US" sz="2000" dirty="0"/>
              <a:t>: Puppies will try a variety of behaviours until they get the desired outcome (likely attention).  If they begin to use their mouths hard when interacting with you, you can: </a:t>
            </a:r>
          </a:p>
          <a:p>
            <a:pPr lvl="1"/>
            <a:r>
              <a:rPr lang="en-US" sz="2000" b="0" i="0" dirty="0">
                <a:solidFill>
                  <a:srgbClr val="201F1E"/>
                </a:solidFill>
                <a:effectLst/>
                <a:latin typeface="Calibri" panose="020F0502020204030204" pitchFamily="34" charset="0"/>
              </a:rPr>
              <a:t>Give them a toy to hold before they put mouth on you</a:t>
            </a:r>
          </a:p>
          <a:p>
            <a:pPr lvl="1"/>
            <a:r>
              <a:rPr lang="en-US" sz="2000" dirty="0"/>
              <a:t>Walk away (if they are in a safe environment and cannot follow you) </a:t>
            </a:r>
          </a:p>
          <a:p>
            <a:pPr lvl="1"/>
            <a:r>
              <a:rPr lang="en-US" sz="2000" dirty="0"/>
              <a:t>Stepping over a baby gate or having pup on leash and tethering (careful they don’t chew the leash) </a:t>
            </a:r>
          </a:p>
          <a:p>
            <a:pPr lvl="1"/>
            <a:r>
              <a:rPr lang="en-US" sz="2000" dirty="0"/>
              <a:t>Quick time out (5-10 seconds) in their crate (lead them into the crate with leash or kibble)</a:t>
            </a:r>
          </a:p>
          <a:p>
            <a:pPr lvl="1"/>
            <a:r>
              <a:rPr lang="en-US" sz="2000" dirty="0"/>
              <a:t>Generally, give pups 3 tries to come out and continue interacting, if they go right back to nipping, they can spend a longer amount of time in the crate (most likely they are over-tired) </a:t>
            </a:r>
          </a:p>
        </p:txBody>
      </p:sp>
      <p:pic>
        <p:nvPicPr>
          <p:cNvPr id="2050" name="Picture 2">
            <a:extLst>
              <a:ext uri="{FF2B5EF4-FFF2-40B4-BE49-F238E27FC236}">
                <a16:creationId xmlns:a16="http://schemas.microsoft.com/office/drawing/2014/main" id="{5A4594F8-BEF4-4415-80B2-FB00F8FCB76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1529" y="1646463"/>
            <a:ext cx="4713514" cy="32085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023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Steps to stop nipping</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646463"/>
            <a:ext cx="6493329" cy="4797879"/>
          </a:xfrm>
        </p:spPr>
        <p:txBody>
          <a:bodyPr>
            <a:noAutofit/>
          </a:bodyPr>
          <a:lstStyle/>
          <a:p>
            <a:r>
              <a:rPr lang="en-US" sz="2000" b="1" dirty="0"/>
              <a:t>Step 3</a:t>
            </a:r>
            <a:r>
              <a:rPr lang="en-US" sz="2000" dirty="0"/>
              <a:t>: Ensure no one is interacting/playing with puppies in a manner that is going to get them worked up/over-excited as this will lead to more mouthing </a:t>
            </a:r>
          </a:p>
          <a:p>
            <a:pPr lvl="1"/>
            <a:r>
              <a:rPr lang="en-US" sz="2000" dirty="0"/>
              <a:t>For example, wrestling with puppy or playing tug of war are inappropriate games that encourage over excited play</a:t>
            </a:r>
          </a:p>
          <a:p>
            <a:pPr lvl="1"/>
            <a:r>
              <a:rPr lang="en-US" sz="2000" dirty="0"/>
              <a:t>Moving your hands quickly around puppy’s face will make puppy want to nip at your hands</a:t>
            </a:r>
          </a:p>
          <a:p>
            <a:pPr lvl="1"/>
            <a:r>
              <a:rPr lang="en-US" sz="2000" dirty="0"/>
              <a:t>Do not hold puppy’s mouth shut after they attempt to nip, as puppy will only think it is a game and not the negative reinforcement you were hoping for</a:t>
            </a:r>
          </a:p>
          <a:p>
            <a:pPr lvl="1"/>
            <a:endParaRPr lang="en-CA" sz="1600" dirty="0"/>
          </a:p>
        </p:txBody>
      </p:sp>
      <p:pic>
        <p:nvPicPr>
          <p:cNvPr id="3074" name="Picture 2">
            <a:extLst>
              <a:ext uri="{FF2B5EF4-FFF2-40B4-BE49-F238E27FC236}">
                <a16:creationId xmlns:a16="http://schemas.microsoft.com/office/drawing/2014/main" id="{D0A0F387-38D6-474D-A473-B63BAD3048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462157" y="1663474"/>
            <a:ext cx="4631871" cy="30879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5941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Working on bite inhibition</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627414"/>
            <a:ext cx="5448300" cy="4958443"/>
          </a:xfrm>
        </p:spPr>
        <p:txBody>
          <a:bodyPr>
            <a:normAutofit/>
          </a:bodyPr>
          <a:lstStyle/>
          <a:p>
            <a:pPr algn="just" hangingPunct="0"/>
            <a:r>
              <a:rPr lang="en-US" sz="1800" kern="1400" dirty="0">
                <a:effectLst/>
                <a:latin typeface="Calibri" panose="020F0502020204030204" pitchFamily="34" charset="0"/>
                <a:ea typeface="Times New Roman" panose="02020603050405020304" pitchFamily="18" charset="0"/>
              </a:rPr>
              <a:t>Bite inhibition helps to teach the dog acceptable levels of pressure to use with other dogs, people, and items. Bite inhibition means training for a soft mouth. Exercises to try:</a:t>
            </a:r>
            <a:endParaRPr lang="en-US" sz="1800" b="1" kern="1400" dirty="0">
              <a:effectLst/>
              <a:latin typeface="Calibri" panose="020F0502020204030204" pitchFamily="34" charset="0"/>
              <a:ea typeface="Times New Roman" panose="02020603050405020304" pitchFamily="18" charset="0"/>
            </a:endParaRPr>
          </a:p>
          <a:p>
            <a:pPr lvl="1" algn="just" hangingPunct="0"/>
            <a:r>
              <a:rPr lang="en-US" sz="1800" b="1" kern="1400" dirty="0">
                <a:effectLst/>
                <a:latin typeface="Calibri" panose="020F0502020204030204" pitchFamily="34" charset="0"/>
                <a:ea typeface="Times New Roman" panose="02020603050405020304" pitchFamily="18" charset="0"/>
              </a:rPr>
              <a:t>Hand feed puppy</a:t>
            </a:r>
            <a:r>
              <a:rPr lang="en-US" sz="1800" kern="1400" dirty="0">
                <a:effectLst/>
                <a:latin typeface="Calibri" panose="020F0502020204030204" pitchFamily="34" charset="0"/>
                <a:ea typeface="Times New Roman" panose="02020603050405020304" pitchFamily="18" charset="0"/>
              </a:rPr>
              <a:t>: try to feed puppy by hand once a week</a:t>
            </a:r>
            <a:endParaRPr lang="en-CA" sz="1800" kern="1400" dirty="0">
              <a:effectLst/>
              <a:latin typeface="Times New Roman" panose="02020603050405020304" pitchFamily="18" charset="0"/>
              <a:ea typeface="Times New Roman" panose="02020603050405020304" pitchFamily="18" charset="0"/>
            </a:endParaRPr>
          </a:p>
          <a:p>
            <a:pPr lvl="1" algn="just" hangingPunct="0"/>
            <a:r>
              <a:rPr lang="en-US" sz="1800" b="1" kern="1400" dirty="0">
                <a:effectLst/>
                <a:latin typeface="Calibri" panose="020F0502020204030204" pitchFamily="34" charset="0"/>
                <a:ea typeface="Times New Roman" panose="02020603050405020304" pitchFamily="18" charset="0"/>
              </a:rPr>
              <a:t>Practice ‘gentle’ command</a:t>
            </a:r>
            <a:r>
              <a:rPr lang="en-US" sz="1800" kern="1400" dirty="0">
                <a:effectLst/>
                <a:latin typeface="Calibri" panose="020F0502020204030204" pitchFamily="34" charset="0"/>
                <a:ea typeface="Times New Roman" panose="02020603050405020304" pitchFamily="18" charset="0"/>
              </a:rPr>
              <a:t>: hold the kibble between your thumb and index finger and tell pup to be </a:t>
            </a:r>
            <a:r>
              <a:rPr lang="en-CA" sz="1800" kern="1400" dirty="0">
                <a:effectLst/>
                <a:latin typeface="Calibri" panose="020F0502020204030204" pitchFamily="34" charset="0"/>
                <a:ea typeface="Times New Roman" panose="02020603050405020304" pitchFamily="18" charset="0"/>
              </a:rPr>
              <a:t>‘</a:t>
            </a:r>
            <a:r>
              <a:rPr lang="en-US" sz="1800" kern="1400" dirty="0">
                <a:effectLst/>
                <a:latin typeface="Calibri" panose="020F0502020204030204" pitchFamily="34" charset="0"/>
                <a:ea typeface="Times New Roman" panose="02020603050405020304" pitchFamily="18" charset="0"/>
              </a:rPr>
              <a:t>gentle’. If pup applies too much pressure you need to yelp or say “OW” to make puppy think you are in significant pain. The only way you are going to release that kibble is when puppy is being polite with their mouth. </a:t>
            </a:r>
            <a:endParaRPr lang="en-CA" sz="1800" kern="1400" dirty="0">
              <a:effectLst/>
              <a:latin typeface="Times New Roman" panose="02020603050405020304" pitchFamily="18" charset="0"/>
              <a:ea typeface="Times New Roman" panose="02020603050405020304" pitchFamily="18" charset="0"/>
            </a:endParaRPr>
          </a:p>
          <a:p>
            <a:pPr lvl="1" algn="just" hangingPunct="0"/>
            <a:r>
              <a:rPr lang="en-US" sz="1800" b="1" kern="1400" dirty="0">
                <a:effectLst/>
                <a:latin typeface="Calibri" panose="020F0502020204030204" pitchFamily="34" charset="0"/>
                <a:ea typeface="Times New Roman" panose="02020603050405020304" pitchFamily="18" charset="0"/>
              </a:rPr>
              <a:t>Give more</a:t>
            </a:r>
            <a:r>
              <a:rPr lang="en-US" sz="1800" kern="1400" dirty="0">
                <a:effectLst/>
                <a:latin typeface="Calibri" panose="020F0502020204030204" pitchFamily="34" charset="0"/>
                <a:ea typeface="Times New Roman" panose="02020603050405020304" pitchFamily="18" charset="0"/>
              </a:rPr>
              <a:t>: try adding more kibble into puppy’s food bowl, so hands near food becomes a positive association</a:t>
            </a:r>
            <a:endParaRPr lang="en-CA" sz="1800" kern="1400" dirty="0">
              <a:effectLst/>
              <a:latin typeface="Times New Roman" panose="02020603050405020304" pitchFamily="18" charset="0"/>
              <a:ea typeface="Times New Roman" panose="02020603050405020304" pitchFamily="18" charset="0"/>
            </a:endParaRPr>
          </a:p>
          <a:p>
            <a:pPr lvl="1"/>
            <a:r>
              <a:rPr lang="en-US" sz="1800" b="1" kern="1400" dirty="0">
                <a:effectLst/>
                <a:latin typeface="Calibri" panose="020F0502020204030204" pitchFamily="34" charset="0"/>
                <a:ea typeface="Times New Roman" panose="02020603050405020304" pitchFamily="18" charset="0"/>
              </a:rPr>
              <a:t>Trade</a:t>
            </a:r>
            <a:r>
              <a:rPr lang="en-US" sz="1800" kern="1400" dirty="0">
                <a:effectLst/>
                <a:latin typeface="Calibri" panose="020F0502020204030204" pitchFamily="34" charset="0"/>
                <a:ea typeface="Times New Roman" panose="02020603050405020304" pitchFamily="18" charset="0"/>
              </a:rPr>
              <a:t>: if puppy has a toy, try to trade with puppy the toy for a high value treat </a:t>
            </a:r>
            <a:endParaRPr lang="en-CA" sz="1800" dirty="0"/>
          </a:p>
        </p:txBody>
      </p:sp>
      <p:pic>
        <p:nvPicPr>
          <p:cNvPr id="6146" name="Picture 2">
            <a:extLst>
              <a:ext uri="{FF2B5EF4-FFF2-40B4-BE49-F238E27FC236}">
                <a16:creationId xmlns:a16="http://schemas.microsoft.com/office/drawing/2014/main" id="{4F51BF26-9445-49DE-B9B7-BCD4C3413A1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8644" y="1690688"/>
            <a:ext cx="5052009" cy="33493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259040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Tips</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643741"/>
            <a:ext cx="6498771" cy="4849133"/>
          </a:xfrm>
        </p:spPr>
        <p:txBody>
          <a:bodyPr>
            <a:normAutofit/>
          </a:bodyPr>
          <a:lstStyle/>
          <a:p>
            <a:r>
              <a:rPr lang="en-US" sz="2000" dirty="0"/>
              <a:t>When dealing with mouthy pups do not perform any quick motions as pup will likely follow and make contact with their mouth first </a:t>
            </a:r>
          </a:p>
          <a:p>
            <a:r>
              <a:rPr lang="en-US" sz="2000" dirty="0"/>
              <a:t>For children, teach them to “be a tree”: plant their roots (keep their feet still to stop movement), fold in their branches (cross their arms on their chest), and call an adult for help </a:t>
            </a:r>
          </a:p>
          <a:p>
            <a:r>
              <a:rPr lang="en-US" sz="2000" dirty="0"/>
              <a:t>Nipping can go through phases as pups lose more teeth &amp; their gums become more irritated </a:t>
            </a:r>
          </a:p>
        </p:txBody>
      </p:sp>
      <p:pic>
        <p:nvPicPr>
          <p:cNvPr id="5122" name="Picture 2">
            <a:extLst>
              <a:ext uri="{FF2B5EF4-FFF2-40B4-BE49-F238E27FC236}">
                <a16:creationId xmlns:a16="http://schemas.microsoft.com/office/drawing/2014/main" id="{D118C35E-1D49-4FB9-A5C9-8E9FDB548EF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85956" y="1643742"/>
            <a:ext cx="4408716" cy="2939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2049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06B4BC3-BAA5-4E52-8AAD-7913BAB7C8FA}"/>
              </a:ext>
            </a:extLst>
          </p:cNvPr>
          <p:cNvSpPr>
            <a:spLocks noGrp="1"/>
          </p:cNvSpPr>
          <p:nvPr>
            <p:ph type="title"/>
          </p:nvPr>
        </p:nvSpPr>
        <p:spPr/>
        <p:txBody>
          <a:bodyPr/>
          <a:lstStyle/>
          <a:p>
            <a:r>
              <a:rPr lang="en-CA" dirty="0"/>
              <a:t>Teething: Tips</a:t>
            </a:r>
          </a:p>
        </p:txBody>
      </p:sp>
      <p:sp>
        <p:nvSpPr>
          <p:cNvPr id="4" name="Content Placeholder 3">
            <a:extLst>
              <a:ext uri="{FF2B5EF4-FFF2-40B4-BE49-F238E27FC236}">
                <a16:creationId xmlns:a16="http://schemas.microsoft.com/office/drawing/2014/main" id="{9C1DBBF2-004E-42EC-B9C7-352C5CCBC77A}"/>
              </a:ext>
            </a:extLst>
          </p:cNvPr>
          <p:cNvSpPr>
            <a:spLocks noGrp="1"/>
          </p:cNvSpPr>
          <p:nvPr>
            <p:ph idx="1"/>
          </p:nvPr>
        </p:nvSpPr>
        <p:spPr>
          <a:xfrm>
            <a:off x="838200" y="1529443"/>
            <a:ext cx="6498771" cy="4963432"/>
          </a:xfrm>
        </p:spPr>
        <p:txBody>
          <a:bodyPr>
            <a:normAutofit/>
          </a:bodyPr>
          <a:lstStyle/>
          <a:p>
            <a:r>
              <a:rPr lang="en-US" sz="2000" dirty="0"/>
              <a:t>If you’re not seeing an improvement with nipping the </a:t>
            </a:r>
            <a:r>
              <a:rPr lang="en-US" sz="2000" dirty="0" err="1"/>
              <a:t>behaviour</a:t>
            </a:r>
            <a:r>
              <a:rPr lang="en-US" sz="2000" dirty="0"/>
              <a:t> is somehow being rewarded. </a:t>
            </a:r>
          </a:p>
          <a:p>
            <a:pPr lvl="1"/>
            <a:r>
              <a:rPr lang="en-US" sz="2000" dirty="0"/>
              <a:t>Either puppy still sees it as a game, the consequence isn’t consistent (</a:t>
            </a:r>
            <a:r>
              <a:rPr lang="en-US" sz="2000" dirty="0" err="1"/>
              <a:t>eg</a:t>
            </a:r>
            <a:r>
              <a:rPr lang="en-US" sz="2000" dirty="0"/>
              <a:t>: sometimes they go into the crate and sometimes play continues), or something else is going on</a:t>
            </a:r>
          </a:p>
          <a:p>
            <a:pPr lvl="1"/>
            <a:r>
              <a:rPr lang="en-US" sz="2000" dirty="0"/>
              <a:t>Please speak to puppy staff so they can give you some insight </a:t>
            </a:r>
          </a:p>
          <a:p>
            <a:r>
              <a:rPr lang="en-US" sz="2000" dirty="0"/>
              <a:t>As pup gets older and have learnt some bite inhibition, we can work on an excite and settle exercise</a:t>
            </a:r>
          </a:p>
          <a:p>
            <a:pPr lvl="1"/>
            <a:r>
              <a:rPr lang="en-US" sz="2000" dirty="0"/>
              <a:t>Looking for the ability of our pups to get worked up and then when we stop interacting, they settle themselves instead of continuing to interact</a:t>
            </a:r>
            <a:endParaRPr lang="en-CA" sz="2000" dirty="0"/>
          </a:p>
        </p:txBody>
      </p:sp>
      <p:pic>
        <p:nvPicPr>
          <p:cNvPr id="1026" name="Picture 2">
            <a:extLst>
              <a:ext uri="{FF2B5EF4-FFF2-40B4-BE49-F238E27FC236}">
                <a16:creationId xmlns:a16="http://schemas.microsoft.com/office/drawing/2014/main" id="{00670CCD-7005-4A6E-A9FE-74FB5E7120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73736" y="1529443"/>
            <a:ext cx="4367892" cy="29119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57097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018D857FBA404490FEE17F3C63E596" ma:contentTypeVersion="16" ma:contentTypeDescription="Create a new document." ma:contentTypeScope="" ma:versionID="47f35ff4e96aa643df3b6ad9153e479b">
  <xsd:schema xmlns:xsd="http://www.w3.org/2001/XMLSchema" xmlns:xs="http://www.w3.org/2001/XMLSchema" xmlns:p="http://schemas.microsoft.com/office/2006/metadata/properties" xmlns:ns2="36c183ff-cc02-4baa-bbf4-3d5a2c36fd24" xmlns:ns3="7d63fda9-ac58-4123-8b27-7224c39d3369" targetNamespace="http://schemas.microsoft.com/office/2006/metadata/properties" ma:root="true" ma:fieldsID="7d51f67539ae0b9f1d5d9960fe7225e1" ns2:_="" ns3:_="">
    <xsd:import namespace="36c183ff-cc02-4baa-bbf4-3d5a2c36fd24"/>
    <xsd:import namespace="7d63fda9-ac58-4123-8b27-7224c39d336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c183ff-cc02-4baa-bbf4-3d5a2c36fd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57d8883-c00d-4843-be34-ebbec21ff161"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d63fda9-ac58-4123-8b27-7224c39d3369"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c555240d-9b25-4fbb-9c93-8e130801576f}" ma:internalName="TaxCatchAll" ma:showField="CatchAllData" ma:web="7d63fda9-ac58-4123-8b27-7224c39d336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6c183ff-cc02-4baa-bbf4-3d5a2c36fd24">
      <Terms xmlns="http://schemas.microsoft.com/office/infopath/2007/PartnerControls"/>
    </lcf76f155ced4ddcb4097134ff3c332f>
    <TaxCatchAll xmlns="7d63fda9-ac58-4123-8b27-7224c39d336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2F2650E-A986-4878-902D-F32247AC67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c183ff-cc02-4baa-bbf4-3d5a2c36fd24"/>
    <ds:schemaRef ds:uri="7d63fda9-ac58-4123-8b27-7224c39d336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7D77B52-7B24-4B26-B295-28DDDA1F6917}">
  <ds:schemaRefs>
    <ds:schemaRef ds:uri="http://schemas.microsoft.com/office/2006/metadata/properties"/>
    <ds:schemaRef ds:uri="http://schemas.microsoft.com/office/infopath/2007/PartnerControls"/>
    <ds:schemaRef ds:uri="36c183ff-cc02-4baa-bbf4-3d5a2c36fd24"/>
    <ds:schemaRef ds:uri="7d63fda9-ac58-4123-8b27-7224c39d3369"/>
  </ds:schemaRefs>
</ds:datastoreItem>
</file>

<file path=customXml/itemProps3.xml><?xml version="1.0" encoding="utf-8"?>
<ds:datastoreItem xmlns:ds="http://schemas.openxmlformats.org/officeDocument/2006/customXml" ds:itemID="{CE27175A-D127-44BB-89CC-1180F71187E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224</TotalTime>
  <Words>816</Words>
  <Application>Microsoft Office PowerPoint</Application>
  <PresentationFormat>Widescreen</PresentationFormat>
  <Paragraphs>49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Teething</vt:lpstr>
      <vt:lpstr>Teething: Notes </vt:lpstr>
      <vt:lpstr>Teething: Steps to stop nipping</vt:lpstr>
      <vt:lpstr>Teething: Steps to stop nipping</vt:lpstr>
      <vt:lpstr>Teething: Steps to stop nipping</vt:lpstr>
      <vt:lpstr>Teething: Working on bite inhibition</vt:lpstr>
      <vt:lpstr>Teething: Tips</vt:lpstr>
      <vt:lpstr>Teething: Tips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Brian Pudden</dc:creator>
  <cp:lastModifiedBy>Allie Maxwell</cp:lastModifiedBy>
  <cp:revision>18</cp:revision>
  <dcterms:created xsi:type="dcterms:W3CDTF">2019-12-23T19:27:46Z</dcterms:created>
  <dcterms:modified xsi:type="dcterms:W3CDTF">2023-03-02T18:53:12Z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0x01010054018D857FBA404490FEE17F3C63E596</vt:lpwstr>
  </property>
  <property fmtid="{D5CDD505-2E9C-101B-9397-08002B2CF9AE}" pid="3" name="MediaServiceImageTags">
    <vt:lpwstr/>
  </property>
</Properties>
</file>