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changesInfos/changesInfo1.xml" ContentType="application/vnd.ms-powerpoint.changesinfo+xml"/>
  <Override PartName="/ppt/revisionInfo.xml" ContentType="application/vnd.ms-powerpoint.revisioninfo+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61" r:id="rId2"/>
    <p:sldId id="267" r:id="rId3"/>
    <p:sldId id="268" r:id="rId4"/>
    <p:sldId id="269" r:id="rId5"/>
    <p:sldId id="270" r:id="rId6"/>
    <p:sldId id="271" r:id="rId7"/>
    <p:sldId id="272" r:id="rId8"/>
    <p:sldId id="275" r:id="rId9"/>
    <p:sldId id="273" r:id="rId10"/>
    <p:sldId id="280" r:id="rId11"/>
    <p:sldId id="277" r:id="rId12"/>
    <p:sldId id="278" r:id="rId13"/>
    <p:sldId id="279" r:id="rId14"/>
    <p:sldId id="27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DB27C1-90DF-40C6-A746-07E7AEE5ED12}" v="18" dt="2020-12-16T22:12:40.1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70" autoAdjust="0"/>
    <p:restoredTop sz="94660"/>
  </p:normalViewPr>
  <p:slideViewPr>
    <p:cSldViewPr snapToGrid="0">
      <p:cViewPr varScale="1">
        <p:scale>
          <a:sx n="88" d="100"/>
          <a:sy n="88" d="100"/>
        </p:scale>
        <p:origin x="667"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lie Maxwell" userId="a6c6268cd85c6a74" providerId="LiveId" clId="{AADB27C1-90DF-40C6-A746-07E7AEE5ED12}"/>
    <pc:docChg chg="custSel addSld modSld">
      <pc:chgData name="Allie Maxwell" userId="a6c6268cd85c6a74" providerId="LiveId" clId="{AADB27C1-90DF-40C6-A746-07E7AEE5ED12}" dt="2020-12-16T22:13:38.020" v="67" actId="1076"/>
      <pc:docMkLst>
        <pc:docMk/>
      </pc:docMkLst>
      <pc:sldChg chg="modSp mod">
        <pc:chgData name="Allie Maxwell" userId="a6c6268cd85c6a74" providerId="LiveId" clId="{AADB27C1-90DF-40C6-A746-07E7AEE5ED12}" dt="2020-12-16T20:18:43.818" v="6" actId="20577"/>
        <pc:sldMkLst>
          <pc:docMk/>
          <pc:sldMk cId="4177777704" sldId="261"/>
        </pc:sldMkLst>
        <pc:spChg chg="mod">
          <ac:chgData name="Allie Maxwell" userId="a6c6268cd85c6a74" providerId="LiveId" clId="{AADB27C1-90DF-40C6-A746-07E7AEE5ED12}" dt="2020-12-16T20:18:43.818" v="6" actId="20577"/>
          <ac:spMkLst>
            <pc:docMk/>
            <pc:sldMk cId="4177777704" sldId="261"/>
            <ac:spMk id="3" creationId="{3BFBB1FC-319F-4CBC-9F86-4D3E823D5B3B}"/>
          </ac:spMkLst>
        </pc:spChg>
      </pc:sldChg>
      <pc:sldChg chg="modSp mod">
        <pc:chgData name="Allie Maxwell" userId="a6c6268cd85c6a74" providerId="LiveId" clId="{AADB27C1-90DF-40C6-A746-07E7AEE5ED12}" dt="2020-12-16T20:19:07.954" v="7" actId="20577"/>
        <pc:sldMkLst>
          <pc:docMk/>
          <pc:sldMk cId="2130042311" sldId="267"/>
        </pc:sldMkLst>
        <pc:spChg chg="mod">
          <ac:chgData name="Allie Maxwell" userId="a6c6268cd85c6a74" providerId="LiveId" clId="{AADB27C1-90DF-40C6-A746-07E7AEE5ED12}" dt="2020-12-16T20:19:07.954" v="7" actId="20577"/>
          <ac:spMkLst>
            <pc:docMk/>
            <pc:sldMk cId="2130042311" sldId="267"/>
            <ac:spMk id="4" creationId="{07BDFD00-3317-4B14-A685-B4807ABAE444}"/>
          </ac:spMkLst>
        </pc:spChg>
      </pc:sldChg>
      <pc:sldChg chg="addSp modSp mod">
        <pc:chgData name="Allie Maxwell" userId="a6c6268cd85c6a74" providerId="LiveId" clId="{AADB27C1-90DF-40C6-A746-07E7AEE5ED12}" dt="2020-12-16T22:13:38.020" v="67" actId="1076"/>
        <pc:sldMkLst>
          <pc:docMk/>
          <pc:sldMk cId="405390866" sldId="268"/>
        </pc:sldMkLst>
        <pc:spChg chg="add mod">
          <ac:chgData name="Allie Maxwell" userId="a6c6268cd85c6a74" providerId="LiveId" clId="{AADB27C1-90DF-40C6-A746-07E7AEE5ED12}" dt="2020-12-16T22:13:38.020" v="67" actId="1076"/>
          <ac:spMkLst>
            <pc:docMk/>
            <pc:sldMk cId="405390866" sldId="268"/>
            <ac:spMk id="2" creationId="{418EC504-A1F7-4428-991D-5B739ACB6CCE}"/>
          </ac:spMkLst>
        </pc:spChg>
      </pc:sldChg>
      <pc:sldChg chg="addSp delSp modSp mod">
        <pc:chgData name="Allie Maxwell" userId="a6c6268cd85c6a74" providerId="LiveId" clId="{AADB27C1-90DF-40C6-A746-07E7AEE5ED12}" dt="2020-12-16T20:22:05.584" v="24" actId="1076"/>
        <pc:sldMkLst>
          <pc:docMk/>
          <pc:sldMk cId="3346036550" sldId="270"/>
        </pc:sldMkLst>
        <pc:spChg chg="add mod">
          <ac:chgData name="Allie Maxwell" userId="a6c6268cd85c6a74" providerId="LiveId" clId="{AADB27C1-90DF-40C6-A746-07E7AEE5ED12}" dt="2020-12-16T20:22:05.584" v="24" actId="1076"/>
          <ac:spMkLst>
            <pc:docMk/>
            <pc:sldMk cId="3346036550" sldId="270"/>
            <ac:spMk id="2" creationId="{B5313C48-BA61-4512-B013-650F8DF39816}"/>
          </ac:spMkLst>
        </pc:spChg>
        <pc:picChg chg="del">
          <ac:chgData name="Allie Maxwell" userId="a6c6268cd85c6a74" providerId="LiveId" clId="{AADB27C1-90DF-40C6-A746-07E7AEE5ED12}" dt="2020-12-16T20:19:25.068" v="8" actId="478"/>
          <ac:picMkLst>
            <pc:docMk/>
            <pc:sldMk cId="3346036550" sldId="270"/>
            <ac:picMk id="5" creationId="{5AEA512D-A712-4F3A-864E-FD9D77079DD5}"/>
          </ac:picMkLst>
        </pc:picChg>
        <pc:picChg chg="add mod">
          <ac:chgData name="Allie Maxwell" userId="a6c6268cd85c6a74" providerId="LiveId" clId="{AADB27C1-90DF-40C6-A746-07E7AEE5ED12}" dt="2020-12-16T20:21:10.280" v="18" actId="1076"/>
          <ac:picMkLst>
            <pc:docMk/>
            <pc:sldMk cId="3346036550" sldId="270"/>
            <ac:picMk id="1026" creationId="{10A0216B-9DCC-41ED-A13D-EDA6ED48B818}"/>
          </ac:picMkLst>
        </pc:picChg>
      </pc:sldChg>
      <pc:sldChg chg="addSp delSp modSp mod">
        <pc:chgData name="Allie Maxwell" userId="a6c6268cd85c6a74" providerId="LiveId" clId="{AADB27C1-90DF-40C6-A746-07E7AEE5ED12}" dt="2020-12-16T20:25:07.391" v="31" actId="1076"/>
        <pc:sldMkLst>
          <pc:docMk/>
          <pc:sldMk cId="1265118306" sldId="271"/>
        </pc:sldMkLst>
        <pc:spChg chg="add mod">
          <ac:chgData name="Allie Maxwell" userId="a6c6268cd85c6a74" providerId="LiveId" clId="{AADB27C1-90DF-40C6-A746-07E7AEE5ED12}" dt="2020-12-16T20:25:07.391" v="31" actId="1076"/>
          <ac:spMkLst>
            <pc:docMk/>
            <pc:sldMk cId="1265118306" sldId="271"/>
            <ac:spMk id="2" creationId="{E06F79DC-2021-4983-9CB7-741823479228}"/>
          </ac:spMkLst>
        </pc:spChg>
        <pc:spChg chg="del mod">
          <ac:chgData name="Allie Maxwell" userId="a6c6268cd85c6a74" providerId="LiveId" clId="{AADB27C1-90DF-40C6-A746-07E7AEE5ED12}" dt="2020-12-16T20:19:46.645" v="11" actId="478"/>
          <ac:spMkLst>
            <pc:docMk/>
            <pc:sldMk cId="1265118306" sldId="271"/>
            <ac:spMk id="8" creationId="{5D42D1B7-F409-47D7-84FB-D63EFA58FE99}"/>
          </ac:spMkLst>
        </pc:spChg>
        <pc:picChg chg="del">
          <ac:chgData name="Allie Maxwell" userId="a6c6268cd85c6a74" providerId="LiveId" clId="{AADB27C1-90DF-40C6-A746-07E7AEE5ED12}" dt="2020-12-16T20:19:42.124" v="9" actId="478"/>
          <ac:picMkLst>
            <pc:docMk/>
            <pc:sldMk cId="1265118306" sldId="271"/>
            <ac:picMk id="5" creationId="{1D8BD48D-916B-4626-AA2D-5BD742E4575E}"/>
          </ac:picMkLst>
        </pc:picChg>
        <pc:picChg chg="add mod">
          <ac:chgData name="Allie Maxwell" userId="a6c6268cd85c6a74" providerId="LiveId" clId="{AADB27C1-90DF-40C6-A746-07E7AEE5ED12}" dt="2020-12-16T20:23:23.291" v="26" actId="1076"/>
          <ac:picMkLst>
            <pc:docMk/>
            <pc:sldMk cId="1265118306" sldId="271"/>
            <ac:picMk id="2050" creationId="{1AC49531-ADE7-4E8F-8CAB-0B5219D7F77F}"/>
          </ac:picMkLst>
        </pc:picChg>
      </pc:sldChg>
      <pc:sldChg chg="addSp delSp modSp mod">
        <pc:chgData name="Allie Maxwell" userId="a6c6268cd85c6a74" providerId="LiveId" clId="{AADB27C1-90DF-40C6-A746-07E7AEE5ED12}" dt="2020-12-16T20:30:15.628" v="61" actId="1076"/>
        <pc:sldMkLst>
          <pc:docMk/>
          <pc:sldMk cId="355802901" sldId="275"/>
        </pc:sldMkLst>
        <pc:spChg chg="add mod">
          <ac:chgData name="Allie Maxwell" userId="a6c6268cd85c6a74" providerId="LiveId" clId="{AADB27C1-90DF-40C6-A746-07E7AEE5ED12}" dt="2020-12-16T20:30:15.628" v="61" actId="1076"/>
          <ac:spMkLst>
            <pc:docMk/>
            <pc:sldMk cId="355802901" sldId="275"/>
            <ac:spMk id="2" creationId="{F15FCE53-177D-458B-8C82-4247C9EA69BC}"/>
          </ac:spMkLst>
        </pc:spChg>
        <pc:spChg chg="mod">
          <ac:chgData name="Allie Maxwell" userId="a6c6268cd85c6a74" providerId="LiveId" clId="{AADB27C1-90DF-40C6-A746-07E7AEE5ED12}" dt="2020-12-16T20:27:47.318" v="55" actId="20577"/>
          <ac:spMkLst>
            <pc:docMk/>
            <pc:sldMk cId="355802901" sldId="275"/>
            <ac:spMk id="3" creationId="{3BFBB1FC-319F-4CBC-9F86-4D3E823D5B3B}"/>
          </ac:spMkLst>
        </pc:spChg>
        <pc:spChg chg="del mod">
          <ac:chgData name="Allie Maxwell" userId="a6c6268cd85c6a74" providerId="LiveId" clId="{AADB27C1-90DF-40C6-A746-07E7AEE5ED12}" dt="2020-12-16T20:27:37.143" v="35"/>
          <ac:spMkLst>
            <pc:docMk/>
            <pc:sldMk cId="355802901" sldId="275"/>
            <ac:spMk id="4" creationId="{07BDFD00-3317-4B14-A685-B4807ABAE444}"/>
          </ac:spMkLst>
        </pc:spChg>
        <pc:picChg chg="add mod">
          <ac:chgData name="Allie Maxwell" userId="a6c6268cd85c6a74" providerId="LiveId" clId="{AADB27C1-90DF-40C6-A746-07E7AEE5ED12}" dt="2020-12-16T20:28:10.395" v="57" actId="1076"/>
          <ac:picMkLst>
            <pc:docMk/>
            <pc:sldMk cId="355802901" sldId="275"/>
            <ac:picMk id="3074" creationId="{7B627BC3-7309-4DAF-922B-DD3D5561561B}"/>
          </ac:picMkLst>
        </pc:picChg>
      </pc:sldChg>
      <pc:sldChg chg="add">
        <pc:chgData name="Allie Maxwell" userId="a6c6268cd85c6a74" providerId="LiveId" clId="{AADB27C1-90DF-40C6-A746-07E7AEE5ED12}" dt="2020-12-16T20:27:17.943" v="32" actId="2890"/>
        <pc:sldMkLst>
          <pc:docMk/>
          <pc:sldMk cId="480547834" sldId="28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6B39AE-5EC8-420E-8D44-FDB588C5D3ED}" type="datetimeFigureOut">
              <a:rPr lang="en-CA" smtClean="0"/>
              <a:t>2023-03-07</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4100A2-0409-4609-BCFB-D13230185029}" type="slidenum">
              <a:rPr lang="en-CA" smtClean="0"/>
              <a:t>‹#›</a:t>
            </a:fld>
            <a:endParaRPr lang="en-CA"/>
          </a:p>
        </p:txBody>
      </p:sp>
    </p:spTree>
    <p:extLst>
      <p:ext uri="{BB962C8B-B14F-4D97-AF65-F5344CB8AC3E}">
        <p14:creationId xmlns:p14="http://schemas.microsoft.com/office/powerpoint/2010/main" val="3880489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642541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68207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792184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73076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D4FB83-BE31-432A-ACD0-850AF3F4C718}" type="datetimeFigureOut">
              <a:rPr lang="en-US" smtClean="0"/>
              <a:t>3/7/2023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567391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6D4FB83-BE31-432A-ACD0-850AF3F4C718}"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787376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6D4FB83-BE31-432A-ACD0-850AF3F4C718}" type="datetimeFigureOut">
              <a:rPr lang="en-US" smtClean="0"/>
              <a:t>3/7/2023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2219543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D4FB83-BE31-432A-ACD0-850AF3F4C718}" type="datetimeFigureOut">
              <a:rPr lang="en-US" smtClean="0"/>
              <a:t>3/7/2023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441007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D4FB83-BE31-432A-ACD0-850AF3F4C718}" type="datetimeFigureOut">
              <a:rPr lang="en-US" smtClean="0"/>
              <a:t>3/7/2023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055107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D4FB83-BE31-432A-ACD0-850AF3F4C718}"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850218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D4FB83-BE31-432A-ACD0-850AF3F4C718}" type="datetimeFigureOut">
              <a:rPr lang="en-US" smtClean="0"/>
              <a:t>3/7/2023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2861494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D4FB83-BE31-432A-ACD0-850AF3F4C718}" type="datetimeFigureOut">
              <a:rPr lang="en-US" smtClean="0"/>
              <a:t>3/7/2023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1B3F0-2BD8-48D2-A047-75E3C8AC4FB6}" type="slidenum">
              <a:rPr lang="en-US" smtClean="0"/>
              <a:t>‹#›</a:t>
            </a:fld>
            <a:endParaRPr lang="en-US"/>
          </a:p>
        </p:txBody>
      </p:sp>
    </p:spTree>
    <p:extLst>
      <p:ext uri="{BB962C8B-B14F-4D97-AF65-F5344CB8AC3E}">
        <p14:creationId xmlns:p14="http://schemas.microsoft.com/office/powerpoint/2010/main" val="820819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FBB1FC-319F-4CBC-9F86-4D3E823D5B3B}"/>
              </a:ext>
            </a:extLst>
          </p:cNvPr>
          <p:cNvSpPr>
            <a:spLocks noGrp="1"/>
          </p:cNvSpPr>
          <p:nvPr>
            <p:ph type="title"/>
          </p:nvPr>
        </p:nvSpPr>
        <p:spPr/>
        <p:txBody>
          <a:bodyPr/>
          <a:lstStyle/>
          <a:p>
            <a:r>
              <a:rPr lang="en-CA" sz="4400" dirty="0"/>
              <a:t>Poodle Grooming Overview</a:t>
            </a:r>
            <a:endParaRPr lang="en-CA" dirty="0"/>
          </a:p>
        </p:txBody>
      </p:sp>
      <p:sp>
        <p:nvSpPr>
          <p:cNvPr id="4" name="Content Placeholder 3">
            <a:extLst>
              <a:ext uri="{FF2B5EF4-FFF2-40B4-BE49-F238E27FC236}">
                <a16:creationId xmlns:a16="http://schemas.microsoft.com/office/drawing/2014/main" id="{07BDFD00-3317-4B14-A685-B4807ABAE444}"/>
              </a:ext>
            </a:extLst>
          </p:cNvPr>
          <p:cNvSpPr>
            <a:spLocks noGrp="1"/>
          </p:cNvSpPr>
          <p:nvPr>
            <p:ph idx="1"/>
          </p:nvPr>
        </p:nvSpPr>
        <p:spPr/>
        <p:txBody>
          <a:bodyPr>
            <a:normAutofit lnSpcReduction="10000"/>
          </a:bodyPr>
          <a:lstStyle/>
          <a:p>
            <a:r>
              <a:rPr lang="en-CA" sz="2800" dirty="0">
                <a:solidFill>
                  <a:srgbClr val="000000"/>
                </a:solidFill>
              </a:rPr>
              <a:t>Brushing</a:t>
            </a:r>
          </a:p>
          <a:p>
            <a:r>
              <a:rPr lang="en-CA" sz="2800" dirty="0">
                <a:solidFill>
                  <a:srgbClr val="000000"/>
                </a:solidFill>
              </a:rPr>
              <a:t>Types of Brushes</a:t>
            </a:r>
          </a:p>
          <a:p>
            <a:r>
              <a:rPr lang="en-CA" sz="2800" dirty="0">
                <a:solidFill>
                  <a:srgbClr val="000000"/>
                </a:solidFill>
              </a:rPr>
              <a:t>Nails</a:t>
            </a:r>
          </a:p>
          <a:p>
            <a:r>
              <a:rPr lang="en-CA" sz="2800" dirty="0">
                <a:solidFill>
                  <a:srgbClr val="000000"/>
                </a:solidFill>
              </a:rPr>
              <a:t>Bathing</a:t>
            </a:r>
          </a:p>
          <a:p>
            <a:r>
              <a:rPr lang="en-CA" sz="2800" dirty="0">
                <a:solidFill>
                  <a:srgbClr val="000000"/>
                </a:solidFill>
              </a:rPr>
              <a:t>Ear Cleaning</a:t>
            </a:r>
          </a:p>
          <a:p>
            <a:r>
              <a:rPr lang="en-CA" sz="2800" dirty="0">
                <a:solidFill>
                  <a:srgbClr val="000000"/>
                </a:solidFill>
              </a:rPr>
              <a:t>Teeth Brushing</a:t>
            </a:r>
          </a:p>
          <a:p>
            <a:r>
              <a:rPr lang="en-CA" sz="2800" dirty="0">
                <a:solidFill>
                  <a:srgbClr val="000000"/>
                </a:solidFill>
              </a:rPr>
              <a:t>Clipping a Poodle</a:t>
            </a:r>
          </a:p>
          <a:p>
            <a:r>
              <a:rPr lang="en-CA" sz="2800" dirty="0">
                <a:solidFill>
                  <a:srgbClr val="000000"/>
                </a:solidFill>
              </a:rPr>
              <a:t>Plucking Poodle Ears</a:t>
            </a:r>
          </a:p>
          <a:p>
            <a:r>
              <a:rPr lang="en-CA" sz="2800" dirty="0">
                <a:solidFill>
                  <a:srgbClr val="000000"/>
                </a:solidFill>
              </a:rPr>
              <a:t>Poodle Grooming Tips</a:t>
            </a:r>
          </a:p>
          <a:p>
            <a:endParaRPr lang="en-CA" dirty="0"/>
          </a:p>
        </p:txBody>
      </p:sp>
      <p:pic>
        <p:nvPicPr>
          <p:cNvPr id="1026" name="Picture 2" descr="White poodle dog outdoors on green gra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65670" y="1825625"/>
            <a:ext cx="5283562" cy="35126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7777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FBB1FC-319F-4CBC-9F86-4D3E823D5B3B}"/>
              </a:ext>
            </a:extLst>
          </p:cNvPr>
          <p:cNvSpPr>
            <a:spLocks noGrp="1"/>
          </p:cNvSpPr>
          <p:nvPr>
            <p:ph type="title"/>
          </p:nvPr>
        </p:nvSpPr>
        <p:spPr/>
        <p:txBody>
          <a:bodyPr/>
          <a:lstStyle/>
          <a:p>
            <a:r>
              <a:rPr lang="en-CA" dirty="0"/>
              <a:t>Clipping a Poodle: The Kennel Clip</a:t>
            </a:r>
          </a:p>
        </p:txBody>
      </p:sp>
      <p:sp>
        <p:nvSpPr>
          <p:cNvPr id="4" name="Content Placeholder 3">
            <a:extLst>
              <a:ext uri="{FF2B5EF4-FFF2-40B4-BE49-F238E27FC236}">
                <a16:creationId xmlns:a16="http://schemas.microsoft.com/office/drawing/2014/main" id="{07BDFD00-3317-4B14-A685-B4807ABAE444}"/>
              </a:ext>
            </a:extLst>
          </p:cNvPr>
          <p:cNvSpPr>
            <a:spLocks noGrp="1"/>
          </p:cNvSpPr>
          <p:nvPr>
            <p:ph idx="1"/>
          </p:nvPr>
        </p:nvSpPr>
        <p:spPr/>
        <p:txBody>
          <a:bodyPr>
            <a:normAutofit fontScale="85000" lnSpcReduction="20000"/>
          </a:bodyPr>
          <a:lstStyle/>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The kennel clip is the easiest clip to perform and is also the most efficient for keeping your dog comfortable and mat free.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It is important to remember that your foster puppy is a working dog, and not a pet or show dog – therefore the kennel clip is the most appropriate clip.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The head and tail are usually clipped with a #4 blade, leaving them slightly longer than the body.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The ears are clipped with the same length of blade as the body (#4 or #7).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If you are willing to take on the required extra maintenance, it is an option to leave a topknot and longer tail and ears, but the hair must be scissored to the desired length.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The feet, face and bum and base of tail are shaved clean with a #10 or #15 blade.</a:t>
            </a:r>
            <a:endParaRPr lang="en-CA" sz="3200" dirty="0">
              <a:solidFill>
                <a:srgbClr val="000000"/>
              </a:solidFill>
            </a:endParaRPr>
          </a:p>
        </p:txBody>
      </p:sp>
    </p:spTree>
    <p:extLst>
      <p:ext uri="{BB962C8B-B14F-4D97-AF65-F5344CB8AC3E}">
        <p14:creationId xmlns:p14="http://schemas.microsoft.com/office/powerpoint/2010/main" val="480547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7C4A86-7488-4E19-AB8F-51FCE51065D2}"/>
              </a:ext>
            </a:extLst>
          </p:cNvPr>
          <p:cNvSpPr>
            <a:spLocks noGrp="1"/>
          </p:cNvSpPr>
          <p:nvPr>
            <p:ph type="title"/>
          </p:nvPr>
        </p:nvSpPr>
        <p:spPr/>
        <p:txBody>
          <a:bodyPr/>
          <a:lstStyle/>
          <a:p>
            <a:r>
              <a:rPr lang="en-CA" dirty="0"/>
              <a:t>Clipping a Poodle: Maintenance</a:t>
            </a:r>
          </a:p>
        </p:txBody>
      </p:sp>
      <p:sp>
        <p:nvSpPr>
          <p:cNvPr id="4" name="Content Placeholder 3">
            <a:extLst>
              <a:ext uri="{FF2B5EF4-FFF2-40B4-BE49-F238E27FC236}">
                <a16:creationId xmlns:a16="http://schemas.microsoft.com/office/drawing/2014/main" id="{607C97DF-05E7-4FD3-991D-F241D36C9D46}"/>
              </a:ext>
            </a:extLst>
          </p:cNvPr>
          <p:cNvSpPr>
            <a:spLocks noGrp="1"/>
          </p:cNvSpPr>
          <p:nvPr>
            <p:ph idx="1"/>
          </p:nvPr>
        </p:nvSpPr>
        <p:spPr/>
        <p:txBody>
          <a:bodyPr>
            <a:normAutofit fontScale="85000" lnSpcReduction="20000"/>
          </a:bodyPr>
          <a:lstStyle/>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Poodles should be fully clipped every 4-8 weeks depending on your preferences and how fast your dog’s hair grows.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In the summer it is beneficial to clip more often so as to keep the hair shorter during the months of high temperatures – whereas in the winter it is okay to let the hair grow out a little longer between clips for warmth.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The face and bum should be shaved at least once between full clips to help keep these areas clean and infection free.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Feet can also be shaved between clips; however, this is up to personal preference.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Pay close attention to areas that tend to mat: elbows, armpits, seat bones, underneath ears, topknot, and wherever </a:t>
            </a:r>
            <a:r>
              <a:rPr lang="en-US" sz="2800" dirty="0" err="1">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halti</a:t>
            </a:r>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 and collar sits. Mats are not something that happen in a well-maintained poodle and are unacceptable. Mats are also painful for your dog, as the matted hair pulls constantly on the skin underneath.</a:t>
            </a:r>
            <a:endParaRPr lang="en-CA" dirty="0"/>
          </a:p>
        </p:txBody>
      </p:sp>
    </p:spTree>
    <p:extLst>
      <p:ext uri="{BB962C8B-B14F-4D97-AF65-F5344CB8AC3E}">
        <p14:creationId xmlns:p14="http://schemas.microsoft.com/office/powerpoint/2010/main" val="2467525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7C4A86-7488-4E19-AB8F-51FCE51065D2}"/>
              </a:ext>
            </a:extLst>
          </p:cNvPr>
          <p:cNvSpPr>
            <a:spLocks noGrp="1"/>
          </p:cNvSpPr>
          <p:nvPr>
            <p:ph type="title"/>
          </p:nvPr>
        </p:nvSpPr>
        <p:spPr/>
        <p:txBody>
          <a:bodyPr/>
          <a:lstStyle/>
          <a:p>
            <a:r>
              <a:rPr lang="en-CA" dirty="0"/>
              <a:t>Plucking Poodle Ears</a:t>
            </a:r>
          </a:p>
        </p:txBody>
      </p:sp>
      <p:sp>
        <p:nvSpPr>
          <p:cNvPr id="4" name="Content Placeholder 3">
            <a:extLst>
              <a:ext uri="{FF2B5EF4-FFF2-40B4-BE49-F238E27FC236}">
                <a16:creationId xmlns:a16="http://schemas.microsoft.com/office/drawing/2014/main" id="{607C97DF-05E7-4FD3-991D-F241D36C9D46}"/>
              </a:ext>
            </a:extLst>
          </p:cNvPr>
          <p:cNvSpPr>
            <a:spLocks noGrp="1"/>
          </p:cNvSpPr>
          <p:nvPr>
            <p:ph idx="1"/>
          </p:nvPr>
        </p:nvSpPr>
        <p:spPr/>
        <p:txBody>
          <a:bodyPr>
            <a:normAutofit fontScale="92500" lnSpcReduction="20000"/>
          </a:bodyPr>
          <a:lstStyle/>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Thinning out the hair inside the ears can help to keep the ear dry and prevent ear infections.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If you keep on top of plucking the hair, even just doing a little bit every other day while you watch TV, then you will find that it does not have to be a “big deal” for puppy.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You can buy ear powder for dogs which will give you better grip on the hairs.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Use your thumb and forefinger to grab a small piece of hair and pull quickly. </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Try not to grab too much hair at once as this can be surprising and painful for your dog. </a:t>
            </a:r>
            <a:b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br>
            <a:endParaRPr lang="en-CA" dirty="0"/>
          </a:p>
        </p:txBody>
      </p:sp>
    </p:spTree>
    <p:extLst>
      <p:ext uri="{BB962C8B-B14F-4D97-AF65-F5344CB8AC3E}">
        <p14:creationId xmlns:p14="http://schemas.microsoft.com/office/powerpoint/2010/main" val="3133591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7C4A86-7488-4E19-AB8F-51FCE51065D2}"/>
              </a:ext>
            </a:extLst>
          </p:cNvPr>
          <p:cNvSpPr>
            <a:spLocks noGrp="1"/>
          </p:cNvSpPr>
          <p:nvPr>
            <p:ph type="title"/>
          </p:nvPr>
        </p:nvSpPr>
        <p:spPr/>
        <p:txBody>
          <a:bodyPr/>
          <a:lstStyle/>
          <a:p>
            <a:r>
              <a:rPr lang="en-CA" dirty="0"/>
              <a:t>Poodle Grooming Tips</a:t>
            </a:r>
          </a:p>
        </p:txBody>
      </p:sp>
      <p:sp>
        <p:nvSpPr>
          <p:cNvPr id="4" name="Content Placeholder 3">
            <a:extLst>
              <a:ext uri="{FF2B5EF4-FFF2-40B4-BE49-F238E27FC236}">
                <a16:creationId xmlns:a16="http://schemas.microsoft.com/office/drawing/2014/main" id="{607C97DF-05E7-4FD3-991D-F241D36C9D46}"/>
              </a:ext>
            </a:extLst>
          </p:cNvPr>
          <p:cNvSpPr>
            <a:spLocks noGrp="1"/>
          </p:cNvSpPr>
          <p:nvPr>
            <p:ph idx="1"/>
          </p:nvPr>
        </p:nvSpPr>
        <p:spPr>
          <a:xfrm>
            <a:off x="838200" y="1825624"/>
            <a:ext cx="10515600" cy="4575175"/>
          </a:xfrm>
        </p:spPr>
        <p:txBody>
          <a:bodyPr>
            <a:normAutofit fontScale="85000" lnSpcReduction="20000"/>
          </a:bodyPr>
          <a:lstStyle/>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Puppies have their face and bums first shaved at 6 weeks before you bring them home. If you start early and continue desensitizing with the clippers from day one at home, you will encounter less problems in the future.</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Be positive! If your puppy is fussing about being clipped, make sure you keep sessions short and positive. Do not allow your puppy to get away with pulling legs, feet, face out of your grip. Hold on firmly and let go once your puppy has relaxed. Reward with verbal praise and a treat. If you have to groom over the course of a few days, that is okay. Try to remember to stop and reward when your puppy is being good, not just waiting for your puppy to fuss.</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Check frequently that the blade does not get hot. Test the blades temperature by carefully laying the blade on your cheek – if it is uncomfortable for you, than it too hot. Spray blade with coolant or remove blade from clippers and give it time to cool down. Placing the blade on a cold, wet face cloth over an ice pack is another option for cooling the blade down quickly.</a:t>
            </a:r>
            <a:endParaRPr lang="en-CA" dirty="0"/>
          </a:p>
        </p:txBody>
      </p:sp>
    </p:spTree>
    <p:extLst>
      <p:ext uri="{BB962C8B-B14F-4D97-AF65-F5344CB8AC3E}">
        <p14:creationId xmlns:p14="http://schemas.microsoft.com/office/powerpoint/2010/main" val="2889700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7C4A86-7488-4E19-AB8F-51FCE51065D2}"/>
              </a:ext>
            </a:extLst>
          </p:cNvPr>
          <p:cNvSpPr>
            <a:spLocks noGrp="1"/>
          </p:cNvSpPr>
          <p:nvPr>
            <p:ph type="title"/>
          </p:nvPr>
        </p:nvSpPr>
        <p:spPr/>
        <p:txBody>
          <a:bodyPr/>
          <a:lstStyle/>
          <a:p>
            <a:r>
              <a:rPr lang="en-CA" dirty="0"/>
              <a:t>Poodle Grooming Tips</a:t>
            </a:r>
          </a:p>
        </p:txBody>
      </p:sp>
      <p:sp>
        <p:nvSpPr>
          <p:cNvPr id="4" name="Content Placeholder 3">
            <a:extLst>
              <a:ext uri="{FF2B5EF4-FFF2-40B4-BE49-F238E27FC236}">
                <a16:creationId xmlns:a16="http://schemas.microsoft.com/office/drawing/2014/main" id="{607C97DF-05E7-4FD3-991D-F241D36C9D46}"/>
              </a:ext>
            </a:extLst>
          </p:cNvPr>
          <p:cNvSpPr>
            <a:spLocks noGrp="1"/>
          </p:cNvSpPr>
          <p:nvPr>
            <p:ph idx="1"/>
          </p:nvPr>
        </p:nvSpPr>
        <p:spPr/>
        <p:txBody>
          <a:bodyPr>
            <a:normAutofit lnSpcReduction="10000"/>
          </a:bodyPr>
          <a:lstStyle/>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Stretch out the skin as you clip. By stretching the skin out, you create a flatter surface which you are less likely to cut and produces a smoother clip.</a:t>
            </a:r>
          </a:p>
          <a:p>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When shaving the face, having a good grip on the dog's muzzle will help keep the dog’s face steady for clipping, and also prevent the dog from flinching away from you. Place your hand around the muzzle so that your fingers lay on top of the bridge of the nose, and your thumb rests in the gullet under the chin. Maintain gentle pressure, increasing the pressure if your dog squirms. This way of holding the muzzle prevents the dog from opening its mouth. Ensure that once your dog relaxes, you release the pressure and reward.</a:t>
            </a:r>
            <a:endParaRPr lang="en-CA" dirty="0"/>
          </a:p>
        </p:txBody>
      </p:sp>
    </p:spTree>
    <p:extLst>
      <p:ext uri="{BB962C8B-B14F-4D97-AF65-F5344CB8AC3E}">
        <p14:creationId xmlns:p14="http://schemas.microsoft.com/office/powerpoint/2010/main" val="16553945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FBB1FC-319F-4CBC-9F86-4D3E823D5B3B}"/>
              </a:ext>
            </a:extLst>
          </p:cNvPr>
          <p:cNvSpPr>
            <a:spLocks noGrp="1"/>
          </p:cNvSpPr>
          <p:nvPr>
            <p:ph type="title"/>
          </p:nvPr>
        </p:nvSpPr>
        <p:spPr/>
        <p:txBody>
          <a:bodyPr/>
          <a:lstStyle/>
          <a:p>
            <a:r>
              <a:rPr lang="en-CA" dirty="0" smtClean="0"/>
              <a:t>Brushing/Combing</a:t>
            </a:r>
            <a:endParaRPr lang="en-CA" dirty="0"/>
          </a:p>
        </p:txBody>
      </p:sp>
      <p:sp>
        <p:nvSpPr>
          <p:cNvPr id="4" name="Content Placeholder 3">
            <a:extLst>
              <a:ext uri="{FF2B5EF4-FFF2-40B4-BE49-F238E27FC236}">
                <a16:creationId xmlns:a16="http://schemas.microsoft.com/office/drawing/2014/main" id="{07BDFD00-3317-4B14-A685-B4807ABAE444}"/>
              </a:ext>
            </a:extLst>
          </p:cNvPr>
          <p:cNvSpPr>
            <a:spLocks noGrp="1"/>
          </p:cNvSpPr>
          <p:nvPr>
            <p:ph idx="1"/>
          </p:nvPr>
        </p:nvSpPr>
        <p:spPr>
          <a:xfrm>
            <a:off x="838199" y="1836173"/>
            <a:ext cx="5938685" cy="4340789"/>
          </a:xfrm>
        </p:spPr>
        <p:txBody>
          <a:bodyPr/>
          <a:lstStyle/>
          <a:p>
            <a:pPr algn="l" rtl="0" fontAlgn="base">
              <a:buFont typeface="Arial" panose="020B0604020202020204" pitchFamily="34" charset="0"/>
              <a:buChar char="•"/>
            </a:pPr>
            <a:r>
              <a:rPr lang="en-CA" sz="2800" b="0" i="0" u="none" strike="noStrike" dirty="0">
                <a:solidFill>
                  <a:srgbClr val="202729"/>
                </a:solidFill>
                <a:effectLst/>
                <a:latin typeface="Proxima Nova"/>
              </a:rPr>
              <a:t>Poodles should be </a:t>
            </a:r>
            <a:r>
              <a:rPr lang="en-CA" sz="2800" b="0" i="0" u="none" strike="noStrike" dirty="0" smtClean="0">
                <a:solidFill>
                  <a:srgbClr val="202729"/>
                </a:solidFill>
                <a:effectLst/>
                <a:latin typeface="Proxima Nova"/>
              </a:rPr>
              <a:t>brushed/combed </a:t>
            </a:r>
            <a:r>
              <a:rPr lang="en-CA" sz="2800" b="0" i="0" u="none" strike="noStrike" dirty="0">
                <a:solidFill>
                  <a:srgbClr val="202729"/>
                </a:solidFill>
                <a:effectLst/>
                <a:latin typeface="Proxima Nova"/>
              </a:rPr>
              <a:t>daily</a:t>
            </a:r>
            <a:r>
              <a:rPr lang="en-US" sz="2800" b="0" i="0" dirty="0">
                <a:solidFill>
                  <a:srgbClr val="202729"/>
                </a:solidFill>
                <a:effectLst/>
                <a:latin typeface="Proxima Nova"/>
              </a:rPr>
              <a:t>​</a:t>
            </a:r>
            <a:endParaRPr lang="en-US" sz="2800" b="0" i="0" dirty="0">
              <a:solidFill>
                <a:srgbClr val="202729"/>
              </a:solidFill>
              <a:effectLst/>
              <a:latin typeface="Arial" panose="020B0604020202020204" pitchFamily="34" charset="0"/>
            </a:endParaRPr>
          </a:p>
          <a:p>
            <a:pPr algn="l" rtl="0" fontAlgn="base">
              <a:buFont typeface="Arial" panose="020B0604020202020204" pitchFamily="34" charset="0"/>
              <a:buChar char="•"/>
            </a:pPr>
            <a:r>
              <a:rPr lang="en-CA" sz="2800" b="0" i="0" u="none" strike="noStrike" dirty="0">
                <a:solidFill>
                  <a:srgbClr val="202729"/>
                </a:solidFill>
                <a:effectLst/>
                <a:latin typeface="Proxima Nova"/>
              </a:rPr>
              <a:t>Matted fur tends to occur behind the ears, under the tail, around the groin and under the arms</a:t>
            </a:r>
            <a:endParaRPr lang="en-US" sz="2800" b="0" i="0" dirty="0">
              <a:solidFill>
                <a:srgbClr val="202729"/>
              </a:solidFill>
              <a:effectLst/>
              <a:latin typeface="Arial" panose="020B0604020202020204" pitchFamily="34" charset="0"/>
            </a:endParaRPr>
          </a:p>
          <a:p>
            <a:endParaRPr lang="en-CA" dirty="0"/>
          </a:p>
        </p:txBody>
      </p:sp>
      <p:pic>
        <p:nvPicPr>
          <p:cNvPr id="1026" name="Picture 2" descr="Close up of dog fur combing and detangling during groom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4571" y="1690688"/>
            <a:ext cx="4446724" cy="29644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0042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FBB1FC-319F-4CBC-9F86-4D3E823D5B3B}"/>
              </a:ext>
            </a:extLst>
          </p:cNvPr>
          <p:cNvSpPr>
            <a:spLocks noGrp="1"/>
          </p:cNvSpPr>
          <p:nvPr>
            <p:ph type="title"/>
          </p:nvPr>
        </p:nvSpPr>
        <p:spPr/>
        <p:txBody>
          <a:bodyPr/>
          <a:lstStyle/>
          <a:p>
            <a:r>
              <a:rPr lang="en-CA" dirty="0"/>
              <a:t>Types of Brushes</a:t>
            </a:r>
          </a:p>
        </p:txBody>
      </p:sp>
      <p:pic>
        <p:nvPicPr>
          <p:cNvPr id="5" name="Picture 2" descr="Brushes &amp; Combs for Dogs: How to Choose the Right One | Dog grooming tools,  Dog grooming salons, Dog grooming tips">
            <a:extLst>
              <a:ext uri="{FF2B5EF4-FFF2-40B4-BE49-F238E27FC236}">
                <a16:creationId xmlns:a16="http://schemas.microsoft.com/office/drawing/2014/main" id="{36E458FD-1992-48E8-AEAF-D8E57662D518}"/>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1535829"/>
            <a:ext cx="8475406" cy="475564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418EC504-A1F7-4428-991D-5B739ACB6CCE}"/>
              </a:ext>
            </a:extLst>
          </p:cNvPr>
          <p:cNvSpPr txBox="1"/>
          <p:nvPr/>
        </p:nvSpPr>
        <p:spPr>
          <a:xfrm>
            <a:off x="794223" y="6625481"/>
            <a:ext cx="10471186" cy="276999"/>
          </a:xfrm>
          <a:prstGeom prst="rect">
            <a:avLst/>
          </a:prstGeom>
          <a:noFill/>
        </p:spPr>
        <p:txBody>
          <a:bodyPr wrap="square" rtlCol="0">
            <a:spAutoFit/>
          </a:bodyPr>
          <a:lstStyle/>
          <a:p>
            <a:r>
              <a:rPr lang="en-CA" sz="1200" dirty="0">
                <a:solidFill>
                  <a:schemeClr val="accent1"/>
                </a:solidFill>
              </a:rPr>
              <a:t>http://veterinary-tips.ucoz.com/blog/using_the_right_tool_for_your_pet_s_hair/2014-10-01-382</a:t>
            </a:r>
          </a:p>
        </p:txBody>
      </p:sp>
    </p:spTree>
    <p:extLst>
      <p:ext uri="{BB962C8B-B14F-4D97-AF65-F5344CB8AC3E}">
        <p14:creationId xmlns:p14="http://schemas.microsoft.com/office/powerpoint/2010/main" val="405390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FBB1FC-319F-4CBC-9F86-4D3E823D5B3B}"/>
              </a:ext>
            </a:extLst>
          </p:cNvPr>
          <p:cNvSpPr>
            <a:spLocks noGrp="1"/>
          </p:cNvSpPr>
          <p:nvPr>
            <p:ph type="title"/>
          </p:nvPr>
        </p:nvSpPr>
        <p:spPr/>
        <p:txBody>
          <a:bodyPr/>
          <a:lstStyle/>
          <a:p>
            <a:r>
              <a:rPr lang="en-CA" dirty="0"/>
              <a:t>Nails</a:t>
            </a:r>
          </a:p>
        </p:txBody>
      </p:sp>
      <p:sp>
        <p:nvSpPr>
          <p:cNvPr id="4" name="Content Placeholder 3">
            <a:extLst>
              <a:ext uri="{FF2B5EF4-FFF2-40B4-BE49-F238E27FC236}">
                <a16:creationId xmlns:a16="http://schemas.microsoft.com/office/drawing/2014/main" id="{07BDFD00-3317-4B14-A685-B4807ABAE444}"/>
              </a:ext>
            </a:extLst>
          </p:cNvPr>
          <p:cNvSpPr>
            <a:spLocks noGrp="1"/>
          </p:cNvSpPr>
          <p:nvPr>
            <p:ph idx="1"/>
          </p:nvPr>
        </p:nvSpPr>
        <p:spPr>
          <a:xfrm>
            <a:off x="838200" y="1825625"/>
            <a:ext cx="5732206" cy="4351338"/>
          </a:xfrm>
        </p:spPr>
        <p:txBody>
          <a:bodyPr>
            <a:normAutofit fontScale="92500"/>
          </a:bodyPr>
          <a:lstStyle/>
          <a:p>
            <a:pPr algn="l" rtl="0" fontAlgn="base">
              <a:buFont typeface="Arial" panose="020B0604020202020204" pitchFamily="34" charset="0"/>
              <a:buChar char="•"/>
            </a:pPr>
            <a:r>
              <a:rPr lang="en-CA" sz="2800" b="0" i="0" u="none" strike="noStrike" dirty="0">
                <a:solidFill>
                  <a:srgbClr val="202729"/>
                </a:solidFill>
                <a:effectLst/>
                <a:latin typeface="Proxima Nova"/>
              </a:rPr>
              <a:t>Nail trims are one of the most frequent procedures that dogs experience</a:t>
            </a:r>
            <a:r>
              <a:rPr lang="en-US" sz="2800" b="0" i="0" dirty="0">
                <a:solidFill>
                  <a:srgbClr val="202729"/>
                </a:solidFill>
                <a:effectLst/>
                <a:latin typeface="Proxima Nova"/>
              </a:rPr>
              <a:t>​</a:t>
            </a:r>
            <a:endParaRPr lang="en-US" sz="2800" b="0" i="0" dirty="0">
              <a:solidFill>
                <a:srgbClr val="202729"/>
              </a:solidFill>
              <a:effectLst/>
              <a:latin typeface="Arial" panose="020B0604020202020204" pitchFamily="34" charset="0"/>
            </a:endParaRPr>
          </a:p>
          <a:p>
            <a:pPr algn="l" rtl="0" fontAlgn="base">
              <a:buFont typeface="Arial" panose="020B0604020202020204" pitchFamily="34" charset="0"/>
              <a:buChar char="•"/>
            </a:pPr>
            <a:r>
              <a:rPr lang="en-CA" sz="2800" b="0" i="0" u="none" strike="noStrike" dirty="0">
                <a:solidFill>
                  <a:srgbClr val="202729"/>
                </a:solidFill>
                <a:effectLst/>
                <a:latin typeface="Proxima Nova"/>
              </a:rPr>
              <a:t>If you’re uncomfortable clipping nails yourself, you can take your dog to a vet clinic or groomer to have their nails cut, but you can still practice the process at home without actually cutting nails</a:t>
            </a:r>
            <a:r>
              <a:rPr lang="en-US" sz="2800" b="0" i="0" dirty="0">
                <a:solidFill>
                  <a:srgbClr val="202729"/>
                </a:solidFill>
                <a:effectLst/>
                <a:latin typeface="Proxima Nova"/>
              </a:rPr>
              <a:t>​</a:t>
            </a:r>
            <a:endParaRPr lang="en-US" sz="2800" b="0" i="0" dirty="0">
              <a:solidFill>
                <a:srgbClr val="202729"/>
              </a:solidFill>
              <a:effectLst/>
              <a:latin typeface="Arial" panose="020B0604020202020204" pitchFamily="34" charset="0"/>
            </a:endParaRPr>
          </a:p>
          <a:p>
            <a:pPr algn="l" rtl="0" fontAlgn="base">
              <a:buFont typeface="Arial" panose="020B0604020202020204" pitchFamily="34" charset="0"/>
              <a:buChar char="•"/>
            </a:pPr>
            <a:r>
              <a:rPr lang="en-CA" sz="2800" b="0" i="0" u="none" strike="noStrike" dirty="0">
                <a:solidFill>
                  <a:srgbClr val="202729"/>
                </a:solidFill>
                <a:effectLst/>
                <a:latin typeface="Proxima Nova"/>
              </a:rPr>
              <a:t>Make sure their nails are cut at least once a month</a:t>
            </a:r>
            <a:endParaRPr lang="en-US" sz="2800" b="0" i="0" dirty="0">
              <a:solidFill>
                <a:srgbClr val="202729"/>
              </a:solidFill>
              <a:effectLst/>
              <a:latin typeface="Arial" panose="020B0604020202020204" pitchFamily="34" charset="0"/>
            </a:endParaRPr>
          </a:p>
        </p:txBody>
      </p:sp>
      <p:pic>
        <p:nvPicPr>
          <p:cNvPr id="5122" name="Picture 2" descr="dog nail structure anatomy / vect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7817" y="1825625"/>
            <a:ext cx="4935491" cy="3483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155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FBB1FC-319F-4CBC-9F86-4D3E823D5B3B}"/>
              </a:ext>
            </a:extLst>
          </p:cNvPr>
          <p:cNvSpPr>
            <a:spLocks noGrp="1"/>
          </p:cNvSpPr>
          <p:nvPr>
            <p:ph type="title"/>
          </p:nvPr>
        </p:nvSpPr>
        <p:spPr/>
        <p:txBody>
          <a:bodyPr/>
          <a:lstStyle/>
          <a:p>
            <a:r>
              <a:rPr lang="en-CA" dirty="0"/>
              <a:t>Bathing</a:t>
            </a:r>
          </a:p>
        </p:txBody>
      </p:sp>
      <p:sp>
        <p:nvSpPr>
          <p:cNvPr id="4" name="Content Placeholder 3">
            <a:extLst>
              <a:ext uri="{FF2B5EF4-FFF2-40B4-BE49-F238E27FC236}">
                <a16:creationId xmlns:a16="http://schemas.microsoft.com/office/drawing/2014/main" id="{07BDFD00-3317-4B14-A685-B4807ABAE444}"/>
              </a:ext>
            </a:extLst>
          </p:cNvPr>
          <p:cNvSpPr>
            <a:spLocks noGrp="1"/>
          </p:cNvSpPr>
          <p:nvPr>
            <p:ph idx="1"/>
          </p:nvPr>
        </p:nvSpPr>
        <p:spPr>
          <a:xfrm>
            <a:off x="838200" y="1825625"/>
            <a:ext cx="6646606" cy="4351338"/>
          </a:xfrm>
        </p:spPr>
        <p:txBody>
          <a:bodyPr>
            <a:normAutofit fontScale="92500" lnSpcReduction="10000"/>
          </a:bodyPr>
          <a:lstStyle/>
          <a:p>
            <a:pPr algn="l" rtl="0" fontAlgn="base">
              <a:buFont typeface="Arial" panose="020B0604020202020204" pitchFamily="34" charset="0"/>
              <a:buChar char="•"/>
            </a:pPr>
            <a:r>
              <a:rPr lang="en-CA" sz="2800" b="0" i="0" u="none" strike="noStrike" dirty="0">
                <a:solidFill>
                  <a:srgbClr val="202729"/>
                </a:solidFill>
                <a:effectLst/>
                <a:latin typeface="Proxima Nova"/>
              </a:rPr>
              <a:t>Only use shampoo meant for dogs</a:t>
            </a:r>
          </a:p>
          <a:p>
            <a:pPr algn="l" rtl="0" fontAlgn="base">
              <a:buFont typeface="Arial" panose="020B0604020202020204" pitchFamily="34" charset="0"/>
              <a:buChar char="•"/>
            </a:pPr>
            <a:r>
              <a:rPr lang="en-CA" sz="2800" b="0" i="0" u="none" strike="noStrike" dirty="0">
                <a:solidFill>
                  <a:srgbClr val="202729"/>
                </a:solidFill>
                <a:effectLst/>
                <a:latin typeface="Proxima Nova"/>
              </a:rPr>
              <a:t>Dogs do not need to be bathed often, however; they should have a bath while they’re under 4 months of age for practice</a:t>
            </a:r>
            <a:r>
              <a:rPr lang="en-US" sz="2800" b="0" i="0" dirty="0">
                <a:solidFill>
                  <a:srgbClr val="202729"/>
                </a:solidFill>
                <a:effectLst/>
                <a:latin typeface="Proxima Nova"/>
              </a:rPr>
              <a:t>​</a:t>
            </a:r>
            <a:endParaRPr lang="en-US" sz="2800" b="0" i="0" dirty="0">
              <a:solidFill>
                <a:srgbClr val="202729"/>
              </a:solidFill>
              <a:effectLst/>
              <a:latin typeface="Arial" panose="020B0604020202020204" pitchFamily="34" charset="0"/>
            </a:endParaRPr>
          </a:p>
          <a:p>
            <a:pPr algn="l" rtl="0" fontAlgn="base">
              <a:buFont typeface="Arial" panose="020B0604020202020204" pitchFamily="34" charset="0"/>
              <a:buChar char="•"/>
            </a:pPr>
            <a:r>
              <a:rPr lang="en-CA" sz="2800" b="0" i="0" u="none" strike="noStrike" dirty="0">
                <a:solidFill>
                  <a:srgbClr val="202729"/>
                </a:solidFill>
                <a:effectLst/>
                <a:latin typeface="Proxima Nova"/>
              </a:rPr>
              <a:t>You can smear some peanut butter on the tub wall to keep your puppy busy while you bathe them</a:t>
            </a:r>
            <a:r>
              <a:rPr lang="en-US" sz="2800" b="0" i="0" dirty="0">
                <a:solidFill>
                  <a:srgbClr val="202729"/>
                </a:solidFill>
                <a:effectLst/>
                <a:latin typeface="Proxima Nova"/>
              </a:rPr>
              <a:t>​</a:t>
            </a:r>
            <a:endParaRPr lang="en-US" sz="2800" b="0" i="0" dirty="0">
              <a:solidFill>
                <a:srgbClr val="202729"/>
              </a:solidFill>
              <a:effectLst/>
              <a:latin typeface="Arial" panose="020B0604020202020204" pitchFamily="34" charset="0"/>
            </a:endParaRPr>
          </a:p>
          <a:p>
            <a:pPr algn="l" rtl="0" fontAlgn="base">
              <a:buFont typeface="Arial" panose="020B0604020202020204" pitchFamily="34" charset="0"/>
              <a:buChar char="•"/>
            </a:pPr>
            <a:r>
              <a:rPr lang="en-CA" sz="2800" b="0" i="0" u="none" strike="noStrike" dirty="0">
                <a:solidFill>
                  <a:srgbClr val="202729"/>
                </a:solidFill>
                <a:effectLst/>
                <a:latin typeface="Proxima Nova"/>
              </a:rPr>
              <a:t>Do not spray water into the dog's ears or face, use a cloth to clean their face</a:t>
            </a:r>
          </a:p>
          <a:p>
            <a:pPr algn="l" rtl="0" fontAlgn="base">
              <a:buFont typeface="Arial" panose="020B0604020202020204" pitchFamily="34" charset="0"/>
              <a:buChar char="•"/>
            </a:pPr>
            <a:r>
              <a:rPr lang="en-CA" sz="2800" dirty="0">
                <a:solidFill>
                  <a:srgbClr val="202729"/>
                </a:solidFill>
                <a:latin typeface="Proxima Nova"/>
              </a:rPr>
              <a:t>Poodles need to be blown dry, while labs can be towel dried</a:t>
            </a:r>
            <a:endParaRPr lang="en-US" sz="2800" b="0" i="0" dirty="0">
              <a:solidFill>
                <a:srgbClr val="202729"/>
              </a:solidFill>
              <a:effectLst/>
              <a:latin typeface="Arial" panose="020B0604020202020204" pitchFamily="34" charset="0"/>
            </a:endParaRPr>
          </a:p>
          <a:p>
            <a:endParaRPr lang="en-CA" dirty="0"/>
          </a:p>
        </p:txBody>
      </p:sp>
      <p:pic>
        <p:nvPicPr>
          <p:cNvPr id="2050" name="Picture 2" descr="Whitet poodle after a bat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877" y="1825625"/>
            <a:ext cx="4239292" cy="3073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6036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FBB1FC-319F-4CBC-9F86-4D3E823D5B3B}"/>
              </a:ext>
            </a:extLst>
          </p:cNvPr>
          <p:cNvSpPr>
            <a:spLocks noGrp="1"/>
          </p:cNvSpPr>
          <p:nvPr>
            <p:ph type="title"/>
          </p:nvPr>
        </p:nvSpPr>
        <p:spPr/>
        <p:txBody>
          <a:bodyPr/>
          <a:lstStyle/>
          <a:p>
            <a:r>
              <a:rPr lang="en-CA"/>
              <a:t>Ear Cleaning</a:t>
            </a:r>
            <a:endParaRPr lang="en-CA" dirty="0"/>
          </a:p>
        </p:txBody>
      </p:sp>
      <p:sp>
        <p:nvSpPr>
          <p:cNvPr id="4" name="Content Placeholder 3">
            <a:extLst>
              <a:ext uri="{FF2B5EF4-FFF2-40B4-BE49-F238E27FC236}">
                <a16:creationId xmlns:a16="http://schemas.microsoft.com/office/drawing/2014/main" id="{07BDFD00-3317-4B14-A685-B4807ABAE444}"/>
              </a:ext>
            </a:extLst>
          </p:cNvPr>
          <p:cNvSpPr>
            <a:spLocks noGrp="1"/>
          </p:cNvSpPr>
          <p:nvPr>
            <p:ph idx="1"/>
          </p:nvPr>
        </p:nvSpPr>
        <p:spPr>
          <a:xfrm>
            <a:off x="838200" y="1825625"/>
            <a:ext cx="5415116" cy="4351338"/>
          </a:xfrm>
        </p:spPr>
        <p:txBody>
          <a:bodyPr>
            <a:normAutofit fontScale="92500" lnSpcReduction="10000"/>
          </a:bodyPr>
          <a:lstStyle/>
          <a:p>
            <a:pPr algn="l" rtl="0" fontAlgn="base">
              <a:buFont typeface="Arial" panose="020B0604020202020204" pitchFamily="34" charset="0"/>
              <a:buChar char="•"/>
            </a:pPr>
            <a:r>
              <a:rPr lang="en-CA" sz="2800" b="0" i="0" u="none" strike="noStrike" dirty="0">
                <a:solidFill>
                  <a:srgbClr val="202729"/>
                </a:solidFill>
                <a:effectLst/>
                <a:latin typeface="Proxima Nova"/>
              </a:rPr>
              <a:t>Only use ear cleaning solution meant for dogs</a:t>
            </a:r>
          </a:p>
          <a:p>
            <a:pPr algn="l" rtl="0" fontAlgn="base">
              <a:buFont typeface="Arial" panose="020B0604020202020204" pitchFamily="34" charset="0"/>
              <a:buChar char="•"/>
            </a:pPr>
            <a:r>
              <a:rPr lang="en-CA" sz="2800" b="0" i="0" u="none" strike="noStrike" dirty="0">
                <a:solidFill>
                  <a:srgbClr val="202729"/>
                </a:solidFill>
                <a:effectLst/>
                <a:latin typeface="Proxima Nova"/>
              </a:rPr>
              <a:t>Squeeze a small portion of ear cleaning solution into the ear</a:t>
            </a:r>
            <a:r>
              <a:rPr lang="en-US" sz="2800" b="0" i="0" dirty="0">
                <a:solidFill>
                  <a:srgbClr val="202729"/>
                </a:solidFill>
                <a:effectLst/>
                <a:latin typeface="Proxima Nova"/>
              </a:rPr>
              <a:t>​</a:t>
            </a:r>
            <a:endParaRPr lang="en-US" sz="2800" b="0" i="0" dirty="0">
              <a:solidFill>
                <a:srgbClr val="202729"/>
              </a:solidFill>
              <a:effectLst/>
              <a:latin typeface="Arial" panose="020B0604020202020204" pitchFamily="34" charset="0"/>
            </a:endParaRPr>
          </a:p>
          <a:p>
            <a:pPr algn="l" rtl="0" fontAlgn="base">
              <a:buFont typeface="Arial" panose="020B0604020202020204" pitchFamily="34" charset="0"/>
              <a:buChar char="•"/>
            </a:pPr>
            <a:r>
              <a:rPr lang="en-CA" sz="2800" b="0" i="0" u="none" strike="noStrike" dirty="0">
                <a:solidFill>
                  <a:srgbClr val="202729"/>
                </a:solidFill>
                <a:effectLst/>
                <a:latin typeface="Proxima Nova"/>
              </a:rPr>
              <a:t>Using a cotton ball or a cotton pad wrapped around your index finger, gently wipe the visible part of your dog's ear canal and outer ear area</a:t>
            </a:r>
            <a:r>
              <a:rPr lang="en-US" sz="2800" b="0" i="0" dirty="0">
                <a:solidFill>
                  <a:srgbClr val="202729"/>
                </a:solidFill>
                <a:effectLst/>
                <a:latin typeface="Proxima Nova"/>
              </a:rPr>
              <a:t>​</a:t>
            </a:r>
            <a:endParaRPr lang="en-CA" sz="2800" b="0" i="0" dirty="0">
              <a:solidFill>
                <a:srgbClr val="202729"/>
              </a:solidFill>
              <a:effectLst/>
              <a:latin typeface="Arial" panose="020B0604020202020204" pitchFamily="34" charset="0"/>
            </a:endParaRPr>
          </a:p>
          <a:p>
            <a:pPr algn="l" rtl="0" fontAlgn="base">
              <a:buFont typeface="Arial" panose="020B0604020202020204" pitchFamily="34" charset="0"/>
              <a:buChar char="•"/>
            </a:pPr>
            <a:r>
              <a:rPr lang="en-CA" sz="2800" b="0" i="0" u="none" strike="noStrike" dirty="0">
                <a:solidFill>
                  <a:srgbClr val="202729"/>
                </a:solidFill>
                <a:effectLst/>
                <a:latin typeface="Proxima Nova"/>
              </a:rPr>
              <a:t>Reward your dog with treats and then repeat for the other ear</a:t>
            </a:r>
            <a:endParaRPr lang="en-US" sz="2800" b="0" i="0" dirty="0">
              <a:solidFill>
                <a:srgbClr val="202729"/>
              </a:solidFill>
              <a:effectLst/>
              <a:latin typeface="Arial" panose="020B0604020202020204" pitchFamily="34" charset="0"/>
            </a:endParaRPr>
          </a:p>
          <a:p>
            <a:pPr marL="0" indent="0">
              <a:buNone/>
            </a:pPr>
            <a:endParaRPr lang="en-CA" dirty="0"/>
          </a:p>
        </p:txBody>
      </p:sp>
      <p:pic>
        <p:nvPicPr>
          <p:cNvPr id="3074" name="Picture 2" descr="Curly inside fluffy white long hair senior poodle irritated redness skin or Part of pet body Interior of senior dog’s ear holding open for cleaning at a vet visit, healthcare and skin allergy concep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72687" y="1825625"/>
            <a:ext cx="4885031" cy="3256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5118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FBB1FC-319F-4CBC-9F86-4D3E823D5B3B}"/>
              </a:ext>
            </a:extLst>
          </p:cNvPr>
          <p:cNvSpPr>
            <a:spLocks noGrp="1"/>
          </p:cNvSpPr>
          <p:nvPr>
            <p:ph type="title"/>
          </p:nvPr>
        </p:nvSpPr>
        <p:spPr/>
        <p:txBody>
          <a:bodyPr/>
          <a:lstStyle/>
          <a:p>
            <a:r>
              <a:rPr lang="en-CA"/>
              <a:t>Teeth Brushing</a:t>
            </a:r>
            <a:endParaRPr lang="en-CA" dirty="0"/>
          </a:p>
        </p:txBody>
      </p:sp>
      <p:sp>
        <p:nvSpPr>
          <p:cNvPr id="4" name="Content Placeholder 3">
            <a:extLst>
              <a:ext uri="{FF2B5EF4-FFF2-40B4-BE49-F238E27FC236}">
                <a16:creationId xmlns:a16="http://schemas.microsoft.com/office/drawing/2014/main" id="{07BDFD00-3317-4B14-A685-B4807ABAE444}"/>
              </a:ext>
            </a:extLst>
          </p:cNvPr>
          <p:cNvSpPr>
            <a:spLocks noGrp="1"/>
          </p:cNvSpPr>
          <p:nvPr>
            <p:ph idx="1"/>
          </p:nvPr>
        </p:nvSpPr>
        <p:spPr>
          <a:xfrm>
            <a:off x="838200" y="1825625"/>
            <a:ext cx="6086168" cy="4351338"/>
          </a:xfrm>
        </p:spPr>
        <p:txBody>
          <a:bodyPr>
            <a:normAutofit lnSpcReduction="10000"/>
          </a:bodyPr>
          <a:lstStyle/>
          <a:p>
            <a:pPr algn="l" rtl="0" fontAlgn="base">
              <a:buFont typeface="Arial" panose="020B0604020202020204" pitchFamily="34" charset="0"/>
              <a:buChar char="•"/>
            </a:pPr>
            <a:r>
              <a:rPr lang="en-CA" sz="2800" b="0" i="0" u="none" strike="noStrike">
                <a:solidFill>
                  <a:srgbClr val="202729"/>
                </a:solidFill>
                <a:effectLst/>
                <a:latin typeface="Proxima Nova"/>
              </a:rPr>
              <a:t>You can start brushing your dog's teeth once they have their adult teeth</a:t>
            </a:r>
          </a:p>
          <a:p>
            <a:pPr algn="l" rtl="0" fontAlgn="base">
              <a:buFont typeface="Arial" panose="020B0604020202020204" pitchFamily="34" charset="0"/>
              <a:buChar char="•"/>
            </a:pPr>
            <a:r>
              <a:rPr lang="en-CA" sz="2800" b="0" i="0">
                <a:solidFill>
                  <a:srgbClr val="202729"/>
                </a:solidFill>
                <a:effectLst/>
                <a:latin typeface="Arial" panose="020B0604020202020204" pitchFamily="34" charset="0"/>
              </a:rPr>
              <a:t>Only use toothpaste meant for dogs</a:t>
            </a:r>
          </a:p>
          <a:p>
            <a:pPr algn="l" rtl="0" fontAlgn="base">
              <a:buFont typeface="Arial" panose="020B0604020202020204" pitchFamily="34" charset="0"/>
              <a:buChar char="•"/>
            </a:pPr>
            <a:r>
              <a:rPr lang="en-CA" sz="2800" b="0" i="0" u="none" strike="noStrike">
                <a:solidFill>
                  <a:srgbClr val="202729"/>
                </a:solidFill>
                <a:effectLst/>
                <a:latin typeface="Proxima Nova"/>
              </a:rPr>
              <a:t>You can use either a finger brush or a regular tooth brush</a:t>
            </a:r>
            <a:r>
              <a:rPr lang="en-US" sz="2800" b="0" i="0">
                <a:solidFill>
                  <a:srgbClr val="202729"/>
                </a:solidFill>
                <a:effectLst/>
                <a:latin typeface="Proxima Nova"/>
              </a:rPr>
              <a:t>​</a:t>
            </a:r>
            <a:endParaRPr lang="en-US" sz="2800" b="0" i="0">
              <a:solidFill>
                <a:srgbClr val="202729"/>
              </a:solidFill>
              <a:effectLst/>
              <a:latin typeface="Arial" panose="020B0604020202020204" pitchFamily="34" charset="0"/>
            </a:endParaRPr>
          </a:p>
          <a:p>
            <a:pPr algn="l" rtl="0" fontAlgn="base">
              <a:buFont typeface="Arial" panose="020B0604020202020204" pitchFamily="34" charset="0"/>
              <a:buChar char="•"/>
            </a:pPr>
            <a:r>
              <a:rPr lang="en-CA" sz="2800" b="0" i="0" u="none" strike="noStrike">
                <a:solidFill>
                  <a:srgbClr val="202729"/>
                </a:solidFill>
                <a:effectLst/>
                <a:latin typeface="Proxima Nova"/>
              </a:rPr>
              <a:t>Be gentle and go in a circular motion with the brush</a:t>
            </a:r>
            <a:r>
              <a:rPr lang="en-US" sz="2800" b="0" i="0">
                <a:solidFill>
                  <a:srgbClr val="202729"/>
                </a:solidFill>
                <a:effectLst/>
                <a:latin typeface="Proxima Nova"/>
              </a:rPr>
              <a:t>​</a:t>
            </a:r>
            <a:endParaRPr lang="en-CA" sz="2800" b="0" i="0">
              <a:solidFill>
                <a:srgbClr val="202729"/>
              </a:solidFill>
              <a:effectLst/>
              <a:latin typeface="Arial" panose="020B0604020202020204" pitchFamily="34" charset="0"/>
            </a:endParaRPr>
          </a:p>
          <a:p>
            <a:pPr algn="l" rtl="0" fontAlgn="base">
              <a:buFont typeface="Arial" panose="020B0604020202020204" pitchFamily="34" charset="0"/>
              <a:buChar char="•"/>
            </a:pPr>
            <a:r>
              <a:rPr lang="en-CA" sz="2800" b="0" i="0" u="none" strike="noStrike">
                <a:solidFill>
                  <a:srgbClr val="202729"/>
                </a:solidFill>
                <a:effectLst/>
                <a:latin typeface="Proxima Nova"/>
              </a:rPr>
              <a:t>Brush your dog's teeth for about twenty seconds</a:t>
            </a:r>
            <a:endParaRPr lang="en-US" sz="2800" b="0" i="0" dirty="0">
              <a:solidFill>
                <a:srgbClr val="202729"/>
              </a:solidFill>
              <a:effectLst/>
              <a:latin typeface="Arial" panose="020B0604020202020204" pitchFamily="34" charset="0"/>
            </a:endParaRPr>
          </a:p>
        </p:txBody>
      </p:sp>
      <p:pic>
        <p:nvPicPr>
          <p:cNvPr id="4098" name="Picture 2" descr="Close-up one cute white poodle dog and female veterinary brushing pet's teeth isolated on white studio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2396" y="1825625"/>
            <a:ext cx="4589824" cy="30598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8303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FBB1FC-319F-4CBC-9F86-4D3E823D5B3B}"/>
              </a:ext>
            </a:extLst>
          </p:cNvPr>
          <p:cNvSpPr>
            <a:spLocks noGrp="1"/>
          </p:cNvSpPr>
          <p:nvPr>
            <p:ph type="title"/>
          </p:nvPr>
        </p:nvSpPr>
        <p:spPr/>
        <p:txBody>
          <a:bodyPr/>
          <a:lstStyle/>
          <a:p>
            <a:r>
              <a:rPr lang="en-CA" dirty="0"/>
              <a:t>Clipping a Poodle: Different Clips</a:t>
            </a:r>
          </a:p>
        </p:txBody>
      </p:sp>
      <p:pic>
        <p:nvPicPr>
          <p:cNvPr id="3074" name="Picture 2" descr="Poodle Haircuts: List of Styles and Clips For Doodle Dog Breeds (GUIDE) •  Teacup Dog Daily">
            <a:extLst>
              <a:ext uri="{FF2B5EF4-FFF2-40B4-BE49-F238E27FC236}">
                <a16:creationId xmlns:a16="http://schemas.microsoft.com/office/drawing/2014/main" id="{7B627BC3-7309-4DAF-922B-DD3D5561561B}"/>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1449584"/>
            <a:ext cx="7115840" cy="470901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F15FCE53-177D-458B-8C82-4247C9EA69BC}"/>
              </a:ext>
            </a:extLst>
          </p:cNvPr>
          <p:cNvSpPr txBox="1"/>
          <p:nvPr/>
        </p:nvSpPr>
        <p:spPr>
          <a:xfrm>
            <a:off x="907312" y="6166073"/>
            <a:ext cx="6563832" cy="369332"/>
          </a:xfrm>
          <a:prstGeom prst="rect">
            <a:avLst/>
          </a:prstGeom>
          <a:noFill/>
        </p:spPr>
        <p:txBody>
          <a:bodyPr wrap="square" rtlCol="0">
            <a:spAutoFit/>
          </a:bodyPr>
          <a:lstStyle/>
          <a:p>
            <a:r>
              <a:rPr lang="en-CA" dirty="0">
                <a:solidFill>
                  <a:schemeClr val="accent1"/>
                </a:solidFill>
              </a:rPr>
              <a:t>https://teacupdogdaily.com/poodle-haircuts-clips-list/</a:t>
            </a:r>
          </a:p>
        </p:txBody>
      </p:sp>
    </p:spTree>
    <p:extLst>
      <p:ext uri="{BB962C8B-B14F-4D97-AF65-F5344CB8AC3E}">
        <p14:creationId xmlns:p14="http://schemas.microsoft.com/office/powerpoint/2010/main" val="355802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BFBB1FC-319F-4CBC-9F86-4D3E823D5B3B}"/>
              </a:ext>
            </a:extLst>
          </p:cNvPr>
          <p:cNvSpPr>
            <a:spLocks noGrp="1"/>
          </p:cNvSpPr>
          <p:nvPr>
            <p:ph type="title"/>
          </p:nvPr>
        </p:nvSpPr>
        <p:spPr/>
        <p:txBody>
          <a:bodyPr/>
          <a:lstStyle/>
          <a:p>
            <a:r>
              <a:rPr lang="en-CA" dirty="0"/>
              <a:t>Clipping a Poodle: Preparation</a:t>
            </a:r>
          </a:p>
        </p:txBody>
      </p:sp>
      <p:sp>
        <p:nvSpPr>
          <p:cNvPr id="4" name="Content Placeholder 3">
            <a:extLst>
              <a:ext uri="{FF2B5EF4-FFF2-40B4-BE49-F238E27FC236}">
                <a16:creationId xmlns:a16="http://schemas.microsoft.com/office/drawing/2014/main" id="{07BDFD00-3317-4B14-A685-B4807ABAE444}"/>
              </a:ext>
            </a:extLst>
          </p:cNvPr>
          <p:cNvSpPr>
            <a:spLocks noGrp="1"/>
          </p:cNvSpPr>
          <p:nvPr>
            <p:ph idx="1"/>
          </p:nvPr>
        </p:nvSpPr>
        <p:spPr/>
        <p:txBody>
          <a:bodyPr/>
          <a:lstStyle/>
          <a:p>
            <a:pPr lvl="1"/>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Your dog should be bathed, blow-dried (if possible) and thoroughly combed out. </a:t>
            </a:r>
          </a:p>
          <a:p>
            <a:pPr lvl="1"/>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Please use a comb and not a slicker brush for this. </a:t>
            </a:r>
          </a:p>
          <a:p>
            <a:pPr lvl="1"/>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A comb is the only tool that will get right down to the skin and comb out any mats. </a:t>
            </a:r>
          </a:p>
          <a:p>
            <a:pPr lvl="1"/>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A slicker brush is appropriate only for finishing the coat by fluffing out the hairs. </a:t>
            </a:r>
          </a:p>
          <a:p>
            <a:pPr lvl="1"/>
            <a:r>
              <a:rPr lang="en-US" sz="2800" dirty="0">
                <a:solidFill>
                  <a:srgbClr val="141823"/>
                </a:solidFill>
                <a:effectLst/>
                <a:latin typeface="Helvetica" panose="020B0604020202020204" pitchFamily="34" charset="0"/>
                <a:ea typeface="Cambria" panose="02040503050406030204" pitchFamily="18" charset="0"/>
                <a:cs typeface="Times New Roman" panose="02020603050405020304" pitchFamily="18" charset="0"/>
              </a:rPr>
              <a:t>This is because slicker brushes glide over the surface of the hair and do not get down to the skin, leaving a dense layer of compacted hair right along the surface of the skin.</a:t>
            </a:r>
            <a:endParaRPr lang="en-CA" sz="2800" dirty="0">
              <a:solidFill>
                <a:srgbClr val="000000"/>
              </a:solidFill>
            </a:endParaRPr>
          </a:p>
          <a:p>
            <a:endParaRPr lang="en-CA" dirty="0"/>
          </a:p>
        </p:txBody>
      </p:sp>
    </p:spTree>
    <p:extLst>
      <p:ext uri="{BB962C8B-B14F-4D97-AF65-F5344CB8AC3E}">
        <p14:creationId xmlns:p14="http://schemas.microsoft.com/office/powerpoint/2010/main" val="1752589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018D857FBA404490FEE17F3C63E596" ma:contentTypeVersion="16" ma:contentTypeDescription="Create a new document." ma:contentTypeScope="" ma:versionID="47f35ff4e96aa643df3b6ad9153e479b">
  <xsd:schema xmlns:xsd="http://www.w3.org/2001/XMLSchema" xmlns:xs="http://www.w3.org/2001/XMLSchema" xmlns:p="http://schemas.microsoft.com/office/2006/metadata/properties" xmlns:ns2="36c183ff-cc02-4baa-bbf4-3d5a2c36fd24" xmlns:ns3="7d63fda9-ac58-4123-8b27-7224c39d3369" targetNamespace="http://schemas.microsoft.com/office/2006/metadata/properties" ma:root="true" ma:fieldsID="7d51f67539ae0b9f1d5d9960fe7225e1" ns2:_="" ns3:_="">
    <xsd:import namespace="36c183ff-cc02-4baa-bbf4-3d5a2c36fd24"/>
    <xsd:import namespace="7d63fda9-ac58-4123-8b27-7224c39d336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c183ff-cc02-4baa-bbf4-3d5a2c36fd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57d8883-c00d-4843-be34-ebbec21ff16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d63fda9-ac58-4123-8b27-7224c39d336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555240d-9b25-4fbb-9c93-8e130801576f}" ma:internalName="TaxCatchAll" ma:showField="CatchAllData" ma:web="7d63fda9-ac58-4123-8b27-7224c39d336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6c183ff-cc02-4baa-bbf4-3d5a2c36fd24">
      <Terms xmlns="http://schemas.microsoft.com/office/infopath/2007/PartnerControls"/>
    </lcf76f155ced4ddcb4097134ff3c332f>
    <TaxCatchAll xmlns="7d63fda9-ac58-4123-8b27-7224c39d3369" xsi:nil="true"/>
  </documentManagement>
</p:properties>
</file>

<file path=customXml/itemProps1.xml><?xml version="1.0" encoding="utf-8"?>
<ds:datastoreItem xmlns:ds="http://schemas.openxmlformats.org/officeDocument/2006/customXml" ds:itemID="{9C762C93-A78B-473A-B3BC-36E91C223193}"/>
</file>

<file path=customXml/itemProps2.xml><?xml version="1.0" encoding="utf-8"?>
<ds:datastoreItem xmlns:ds="http://schemas.openxmlformats.org/officeDocument/2006/customXml" ds:itemID="{88B0E035-3DB7-4AAE-8B3F-FF05DF56F884}"/>
</file>

<file path=customXml/itemProps3.xml><?xml version="1.0" encoding="utf-8"?>
<ds:datastoreItem xmlns:ds="http://schemas.openxmlformats.org/officeDocument/2006/customXml" ds:itemID="{C30035B5-4EF0-4EBF-AFAA-0DF998FF35BF}"/>
</file>

<file path=docProps/app.xml><?xml version="1.0" encoding="utf-8"?>
<Properties xmlns="http://schemas.openxmlformats.org/officeDocument/2006/extended-properties" xmlns:vt="http://schemas.openxmlformats.org/officeDocument/2006/docPropsVTypes">
  <TotalTime>195</TotalTime>
  <Words>1040</Words>
  <Application>Microsoft Office PowerPoint</Application>
  <PresentationFormat>Widescreen</PresentationFormat>
  <Paragraphs>70</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Cambria</vt:lpstr>
      <vt:lpstr>Helvetica</vt:lpstr>
      <vt:lpstr>Proxima Nova</vt:lpstr>
      <vt:lpstr>Times New Roman</vt:lpstr>
      <vt:lpstr>Office Theme</vt:lpstr>
      <vt:lpstr>Poodle Grooming Overview</vt:lpstr>
      <vt:lpstr>Brushing/Combing</vt:lpstr>
      <vt:lpstr>Types of Brushes</vt:lpstr>
      <vt:lpstr>Nails</vt:lpstr>
      <vt:lpstr>Bathing</vt:lpstr>
      <vt:lpstr>Ear Cleaning</vt:lpstr>
      <vt:lpstr>Teeth Brushing</vt:lpstr>
      <vt:lpstr>Clipping a Poodle: Different Clips</vt:lpstr>
      <vt:lpstr>Clipping a Poodle: Preparation</vt:lpstr>
      <vt:lpstr>Clipping a Poodle: The Kennel Clip</vt:lpstr>
      <vt:lpstr>Clipping a Poodle: Maintenance</vt:lpstr>
      <vt:lpstr>Plucking Poodle Ears</vt:lpstr>
      <vt:lpstr>Poodle Grooming Tips</vt:lpstr>
      <vt:lpstr>Poodle Grooming Tips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Pudden</dc:creator>
  <cp:lastModifiedBy>Allison Maxwell</cp:lastModifiedBy>
  <cp:revision>20</cp:revision>
  <dcterms:created xsi:type="dcterms:W3CDTF">2019-12-23T19:27:46Z</dcterms:created>
  <dcterms:modified xsi:type="dcterms:W3CDTF">2023-03-07T19:29:38Z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0x01010054018D857FBA404490FEE17F3C63E596</vt:lpwstr>
  </property>
</Properties>
</file>