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59" r:id="rId6"/>
    <p:sldId id="261" r:id="rId7"/>
    <p:sldId id="262" r:id="rId8"/>
    <p:sldId id="264" r:id="rId9"/>
    <p:sldId id="266" r:id="rId10"/>
    <p:sldId id="265" r:id="rId11"/>
    <p:sldId id="260"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9713BC-150F-0339-D532-0FA3C01FD073}" v="2" dt="2023-03-03T19:19:42.215"/>
    <p1510:client id="{A59CB03B-05E6-41C2-448F-6BD0F470F41B}" v="1" dt="2023-03-02T18:52:59.906"/>
    <p1510:client id="{B85A0DDD-A419-4975-81C7-797A0E7E844C}" v="41" dt="2022-01-17T19:28:34.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70" d="100"/>
          <a:sy n="70" d="100"/>
        </p:scale>
        <p:origin x="46" y="2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ison Maxwell" userId="S::amaxwell@dogguides.com::3c3e1aa1-9b3c-422b-8517-d30c3f762f5f" providerId="AD" clId="Web-{A59CB03B-05E6-41C2-448F-6BD0F470F41B}"/>
    <pc:docChg chg="delSld">
      <pc:chgData name="Allison Maxwell" userId="S::amaxwell@dogguides.com::3c3e1aa1-9b3c-422b-8517-d30c3f762f5f" providerId="AD" clId="Web-{A59CB03B-05E6-41C2-448F-6BD0F470F41B}" dt="2023-03-02T18:52:59.906" v="0"/>
      <pc:docMkLst>
        <pc:docMk/>
      </pc:docMkLst>
      <pc:sldChg chg="del">
        <pc:chgData name="Allison Maxwell" userId="S::amaxwell@dogguides.com::3c3e1aa1-9b3c-422b-8517-d30c3f762f5f" providerId="AD" clId="Web-{A59CB03B-05E6-41C2-448F-6BD0F470F41B}" dt="2023-03-02T18:52:59.906" v="0"/>
        <pc:sldMkLst>
          <pc:docMk/>
          <pc:sldMk cId="3271415837" sldId="256"/>
        </pc:sldMkLst>
      </pc:sldChg>
    </pc:docChg>
  </pc:docChgLst>
  <pc:docChgLst>
    <pc:chgData name="Allie Maxwell" userId="a6c6268cd85c6a74" providerId="LiveId" clId="{B85A0DDD-A419-4975-81C7-797A0E7E844C}"/>
    <pc:docChg chg="custSel addSld delSld modSld sldOrd">
      <pc:chgData name="Allie Maxwell" userId="a6c6268cd85c6a74" providerId="LiveId" clId="{B85A0DDD-A419-4975-81C7-797A0E7E844C}" dt="2022-01-17T19:30:06.283" v="5392" actId="20577"/>
      <pc:docMkLst>
        <pc:docMk/>
      </pc:docMkLst>
      <pc:sldChg chg="addSp modSp mod">
        <pc:chgData name="Allie Maxwell" userId="a6c6268cd85c6a74" providerId="LiveId" clId="{B85A0DDD-A419-4975-81C7-797A0E7E844C}" dt="2022-01-17T19:28:34.222" v="5257" actId="14100"/>
        <pc:sldMkLst>
          <pc:docMk/>
          <pc:sldMk cId="3013086804" sldId="257"/>
        </pc:sldMkLst>
        <pc:spChg chg="mod">
          <ac:chgData name="Allie Maxwell" userId="a6c6268cd85c6a74" providerId="LiveId" clId="{B85A0DDD-A419-4975-81C7-797A0E7E844C}" dt="2022-01-17T18:03:01.464" v="19" actId="20577"/>
          <ac:spMkLst>
            <pc:docMk/>
            <pc:sldMk cId="3013086804" sldId="257"/>
            <ac:spMk id="3" creationId="{65952FF1-9863-424F-9628-811D2140D2AA}"/>
          </ac:spMkLst>
        </pc:spChg>
        <pc:spChg chg="mod">
          <ac:chgData name="Allie Maxwell" userId="a6c6268cd85c6a74" providerId="LiveId" clId="{B85A0DDD-A419-4975-81C7-797A0E7E844C}" dt="2022-01-17T19:22:00.451" v="4701" actId="15"/>
          <ac:spMkLst>
            <pc:docMk/>
            <pc:sldMk cId="3013086804" sldId="257"/>
            <ac:spMk id="4" creationId="{B27B680E-F0BF-4140-94D3-64071B24138B}"/>
          </ac:spMkLst>
        </pc:spChg>
        <pc:picChg chg="add mod">
          <ac:chgData name="Allie Maxwell" userId="a6c6268cd85c6a74" providerId="LiveId" clId="{B85A0DDD-A419-4975-81C7-797A0E7E844C}" dt="2022-01-17T19:28:34.222" v="5257" actId="14100"/>
          <ac:picMkLst>
            <pc:docMk/>
            <pc:sldMk cId="3013086804" sldId="257"/>
            <ac:picMk id="5122" creationId="{4B472830-A156-4EDA-9E75-6BDD08BAC380}"/>
          </ac:picMkLst>
        </pc:picChg>
      </pc:sldChg>
      <pc:sldChg chg="addSp delSp modSp mod">
        <pc:chgData name="Allie Maxwell" userId="a6c6268cd85c6a74" providerId="LiveId" clId="{B85A0DDD-A419-4975-81C7-797A0E7E844C}" dt="2022-01-17T19:30:06.283" v="5392" actId="20577"/>
        <pc:sldMkLst>
          <pc:docMk/>
          <pc:sldMk cId="1253635747" sldId="259"/>
        </pc:sldMkLst>
        <pc:spChg chg="mod">
          <ac:chgData name="Allie Maxwell" userId="a6c6268cd85c6a74" providerId="LiveId" clId="{B85A0DDD-A419-4975-81C7-797A0E7E844C}" dt="2022-01-17T18:15:07.043" v="1742" actId="20577"/>
          <ac:spMkLst>
            <pc:docMk/>
            <pc:sldMk cId="1253635747" sldId="259"/>
            <ac:spMk id="3" creationId="{A06B4BC3-BAA5-4E52-8AAD-7913BAB7C8FA}"/>
          </ac:spMkLst>
        </pc:spChg>
        <pc:spChg chg="mod">
          <ac:chgData name="Allie Maxwell" userId="a6c6268cd85c6a74" providerId="LiveId" clId="{B85A0DDD-A419-4975-81C7-797A0E7E844C}" dt="2022-01-17T19:30:06.283" v="5392" actId="20577"/>
          <ac:spMkLst>
            <pc:docMk/>
            <pc:sldMk cId="1253635747" sldId="259"/>
            <ac:spMk id="4" creationId="{9C1DBBF2-004E-42EC-B9C7-352C5CCBC77A}"/>
          </ac:spMkLst>
        </pc:spChg>
        <pc:picChg chg="add del mod modCrop">
          <ac:chgData name="Allie Maxwell" userId="a6c6268cd85c6a74" providerId="LiveId" clId="{B85A0DDD-A419-4975-81C7-797A0E7E844C}" dt="2022-01-17T19:13:19.121" v="4125" actId="478"/>
          <ac:picMkLst>
            <pc:docMk/>
            <pc:sldMk cId="1253635747" sldId="259"/>
            <ac:picMk id="5" creationId="{16485785-2629-4DBD-AA1F-332663E80146}"/>
          </ac:picMkLst>
        </pc:picChg>
        <pc:picChg chg="add mod">
          <ac:chgData name="Allie Maxwell" userId="a6c6268cd85c6a74" providerId="LiveId" clId="{B85A0DDD-A419-4975-81C7-797A0E7E844C}" dt="2022-01-17T19:13:58.094" v="4129" actId="1076"/>
          <ac:picMkLst>
            <pc:docMk/>
            <pc:sldMk cId="1253635747" sldId="259"/>
            <ac:picMk id="6" creationId="{B9BC5BA2-AB11-4A8B-A79E-752FCCF5EE00}"/>
          </ac:picMkLst>
        </pc:picChg>
      </pc:sldChg>
      <pc:sldChg chg="addSp modSp mod">
        <pc:chgData name="Allie Maxwell" userId="a6c6268cd85c6a74" providerId="LiveId" clId="{B85A0DDD-A419-4975-81C7-797A0E7E844C}" dt="2022-01-17T19:09:47.922" v="4111" actId="20577"/>
        <pc:sldMkLst>
          <pc:docMk/>
          <pc:sldMk cId="1334012941" sldId="260"/>
        </pc:sldMkLst>
        <pc:spChg chg="mod">
          <ac:chgData name="Allie Maxwell" userId="a6c6268cd85c6a74" providerId="LiveId" clId="{B85A0DDD-A419-4975-81C7-797A0E7E844C}" dt="2022-01-17T18:54:47.506" v="3766" actId="20577"/>
          <ac:spMkLst>
            <pc:docMk/>
            <pc:sldMk cId="1334012941" sldId="260"/>
            <ac:spMk id="3" creationId="{A06B4BC3-BAA5-4E52-8AAD-7913BAB7C8FA}"/>
          </ac:spMkLst>
        </pc:spChg>
        <pc:spChg chg="mod">
          <ac:chgData name="Allie Maxwell" userId="a6c6268cd85c6a74" providerId="LiveId" clId="{B85A0DDD-A419-4975-81C7-797A0E7E844C}" dt="2022-01-17T19:09:47.922" v="4111" actId="20577"/>
          <ac:spMkLst>
            <pc:docMk/>
            <pc:sldMk cId="1334012941" sldId="260"/>
            <ac:spMk id="4" creationId="{9C1DBBF2-004E-42EC-B9C7-352C5CCBC77A}"/>
          </ac:spMkLst>
        </pc:spChg>
        <pc:picChg chg="add mod">
          <ac:chgData name="Allie Maxwell" userId="a6c6268cd85c6a74" providerId="LiveId" clId="{B85A0DDD-A419-4975-81C7-797A0E7E844C}" dt="2022-01-17T19:07:59.446" v="4086" actId="1076"/>
          <ac:picMkLst>
            <pc:docMk/>
            <pc:sldMk cId="1334012941" sldId="260"/>
            <ac:picMk id="5" creationId="{FDF5BADD-C8D4-4652-A5DE-C114D5460C89}"/>
          </ac:picMkLst>
        </pc:picChg>
      </pc:sldChg>
      <pc:sldChg chg="addSp modSp mod">
        <pc:chgData name="Allie Maxwell" userId="a6c6268cd85c6a74" providerId="LiveId" clId="{B85A0DDD-A419-4975-81C7-797A0E7E844C}" dt="2022-01-17T19:14:43.307" v="4131" actId="1076"/>
        <pc:sldMkLst>
          <pc:docMk/>
          <pc:sldMk cId="3419950735" sldId="261"/>
        </pc:sldMkLst>
        <pc:spChg chg="mod">
          <ac:chgData name="Allie Maxwell" userId="a6c6268cd85c6a74" providerId="LiveId" clId="{B85A0DDD-A419-4975-81C7-797A0E7E844C}" dt="2022-01-17T18:15:16.793" v="1763" actId="20577"/>
          <ac:spMkLst>
            <pc:docMk/>
            <pc:sldMk cId="3419950735" sldId="261"/>
            <ac:spMk id="3" creationId="{A06B4BC3-BAA5-4E52-8AAD-7913BAB7C8FA}"/>
          </ac:spMkLst>
        </pc:spChg>
        <pc:spChg chg="mod">
          <ac:chgData name="Allie Maxwell" userId="a6c6268cd85c6a74" providerId="LiveId" clId="{B85A0DDD-A419-4975-81C7-797A0E7E844C}" dt="2022-01-17T18:15:41.513" v="1768" actId="12"/>
          <ac:spMkLst>
            <pc:docMk/>
            <pc:sldMk cId="3419950735" sldId="261"/>
            <ac:spMk id="4" creationId="{9C1DBBF2-004E-42EC-B9C7-352C5CCBC77A}"/>
          </ac:spMkLst>
        </pc:spChg>
        <pc:picChg chg="add mod">
          <ac:chgData name="Allie Maxwell" userId="a6c6268cd85c6a74" providerId="LiveId" clId="{B85A0DDD-A419-4975-81C7-797A0E7E844C}" dt="2022-01-17T19:14:43.307" v="4131" actId="1076"/>
          <ac:picMkLst>
            <pc:docMk/>
            <pc:sldMk cId="3419950735" sldId="261"/>
            <ac:picMk id="1026" creationId="{1246EE99-CBB4-47B0-A05C-AD2D616DE36A}"/>
          </ac:picMkLst>
        </pc:picChg>
      </pc:sldChg>
      <pc:sldChg chg="addSp modSp mod">
        <pc:chgData name="Allie Maxwell" userId="a6c6268cd85c6a74" providerId="LiveId" clId="{B85A0DDD-A419-4975-81C7-797A0E7E844C}" dt="2022-01-17T19:15:36.223" v="4134" actId="14100"/>
        <pc:sldMkLst>
          <pc:docMk/>
          <pc:sldMk cId="2570525256" sldId="262"/>
        </pc:sldMkLst>
        <pc:spChg chg="mod">
          <ac:chgData name="Allie Maxwell" userId="a6c6268cd85c6a74" providerId="LiveId" clId="{B85A0DDD-A419-4975-81C7-797A0E7E844C}" dt="2022-01-17T18:16:16.436" v="1846" actId="20577"/>
          <ac:spMkLst>
            <pc:docMk/>
            <pc:sldMk cId="2570525256" sldId="262"/>
            <ac:spMk id="3" creationId="{A06B4BC3-BAA5-4E52-8AAD-7913BAB7C8FA}"/>
          </ac:spMkLst>
        </pc:spChg>
        <pc:spChg chg="mod">
          <ac:chgData name="Allie Maxwell" userId="a6c6268cd85c6a74" providerId="LiveId" clId="{B85A0DDD-A419-4975-81C7-797A0E7E844C}" dt="2022-01-17T18:18:14.123" v="2279" actId="20577"/>
          <ac:spMkLst>
            <pc:docMk/>
            <pc:sldMk cId="2570525256" sldId="262"/>
            <ac:spMk id="4" creationId="{9C1DBBF2-004E-42EC-B9C7-352C5CCBC77A}"/>
          </ac:spMkLst>
        </pc:spChg>
        <pc:picChg chg="add mod">
          <ac:chgData name="Allie Maxwell" userId="a6c6268cd85c6a74" providerId="LiveId" clId="{B85A0DDD-A419-4975-81C7-797A0E7E844C}" dt="2022-01-17T19:15:36.223" v="4134" actId="14100"/>
          <ac:picMkLst>
            <pc:docMk/>
            <pc:sldMk cId="2570525256" sldId="262"/>
            <ac:picMk id="2050" creationId="{4D766FAF-9AB4-4751-B902-5EF9B6C1C7F1}"/>
          </ac:picMkLst>
        </pc:picChg>
      </pc:sldChg>
      <pc:sldChg chg="addSp delSp modSp del mod">
        <pc:chgData name="Allie Maxwell" userId="a6c6268cd85c6a74" providerId="LiveId" clId="{B85A0DDD-A419-4975-81C7-797A0E7E844C}" dt="2022-01-17T19:12:02.583" v="4122" actId="2696"/>
        <pc:sldMkLst>
          <pc:docMk/>
          <pc:sldMk cId="4225904081" sldId="263"/>
        </pc:sldMkLst>
        <pc:spChg chg="mod">
          <ac:chgData name="Allie Maxwell" userId="a6c6268cd85c6a74" providerId="LiveId" clId="{B85A0DDD-A419-4975-81C7-797A0E7E844C}" dt="2022-01-17T18:18:35.063" v="2297" actId="20577"/>
          <ac:spMkLst>
            <pc:docMk/>
            <pc:sldMk cId="4225904081" sldId="263"/>
            <ac:spMk id="3" creationId="{A06B4BC3-BAA5-4E52-8AAD-7913BAB7C8FA}"/>
          </ac:spMkLst>
        </pc:spChg>
        <pc:spChg chg="del">
          <ac:chgData name="Allie Maxwell" userId="a6c6268cd85c6a74" providerId="LiveId" clId="{B85A0DDD-A419-4975-81C7-797A0E7E844C}" dt="2022-01-17T18:20:26.453" v="2298"/>
          <ac:spMkLst>
            <pc:docMk/>
            <pc:sldMk cId="4225904081" sldId="263"/>
            <ac:spMk id="4" creationId="{9C1DBBF2-004E-42EC-B9C7-352C5CCBC77A}"/>
          </ac:spMkLst>
        </pc:spChg>
        <pc:picChg chg="add mod">
          <ac:chgData name="Allie Maxwell" userId="a6c6268cd85c6a74" providerId="LiveId" clId="{B85A0DDD-A419-4975-81C7-797A0E7E844C}" dt="2022-01-17T18:21:41.363" v="2303" actId="14100"/>
          <ac:picMkLst>
            <pc:docMk/>
            <pc:sldMk cId="4225904081" sldId="263"/>
            <ac:picMk id="5" creationId="{967D3FCF-9FC3-4593-B210-212A53DC45B1}"/>
          </ac:picMkLst>
        </pc:picChg>
      </pc:sldChg>
      <pc:sldChg chg="addSp delSp modSp mod">
        <pc:chgData name="Allie Maxwell" userId="a6c6268cd85c6a74" providerId="LiveId" clId="{B85A0DDD-A419-4975-81C7-797A0E7E844C}" dt="2022-01-17T19:11:49.442" v="4121" actId="14100"/>
        <pc:sldMkLst>
          <pc:docMk/>
          <pc:sldMk cId="2862049017" sldId="264"/>
        </pc:sldMkLst>
        <pc:spChg chg="mod">
          <ac:chgData name="Allie Maxwell" userId="a6c6268cd85c6a74" providerId="LiveId" clId="{B85A0DDD-A419-4975-81C7-797A0E7E844C}" dt="2022-01-17T18:31:33.079" v="3117" actId="20577"/>
          <ac:spMkLst>
            <pc:docMk/>
            <pc:sldMk cId="2862049017" sldId="264"/>
            <ac:spMk id="3" creationId="{A06B4BC3-BAA5-4E52-8AAD-7913BAB7C8FA}"/>
          </ac:spMkLst>
        </pc:spChg>
        <pc:spChg chg="mod">
          <ac:chgData name="Allie Maxwell" userId="a6c6268cd85c6a74" providerId="LiveId" clId="{B85A0DDD-A419-4975-81C7-797A0E7E844C}" dt="2022-01-17T18:54:23.235" v="3732" actId="20577"/>
          <ac:spMkLst>
            <pc:docMk/>
            <pc:sldMk cId="2862049017" sldId="264"/>
            <ac:spMk id="4" creationId="{9C1DBBF2-004E-42EC-B9C7-352C5CCBC77A}"/>
          </ac:spMkLst>
        </pc:spChg>
        <pc:picChg chg="add del mod">
          <ac:chgData name="Allie Maxwell" userId="a6c6268cd85c6a74" providerId="LiveId" clId="{B85A0DDD-A419-4975-81C7-797A0E7E844C}" dt="2022-01-17T18:42:12.733" v="3359" actId="21"/>
          <ac:picMkLst>
            <pc:docMk/>
            <pc:sldMk cId="2862049017" sldId="264"/>
            <ac:picMk id="5" creationId="{76F50676-A2A0-4D63-B1A2-5446E5461B9C}"/>
          </ac:picMkLst>
        </pc:picChg>
        <pc:picChg chg="add mod">
          <ac:chgData name="Allie Maxwell" userId="a6c6268cd85c6a74" providerId="LiveId" clId="{B85A0DDD-A419-4975-81C7-797A0E7E844C}" dt="2022-01-17T19:11:49.442" v="4121" actId="14100"/>
          <ac:picMkLst>
            <pc:docMk/>
            <pc:sldMk cId="2862049017" sldId="264"/>
            <ac:picMk id="6" creationId="{3D77BC0B-B6E8-47B7-ACF3-0FAF40BE4D59}"/>
          </ac:picMkLst>
        </pc:picChg>
      </pc:sldChg>
      <pc:sldChg chg="addSp modSp mod">
        <pc:chgData name="Allie Maxwell" userId="a6c6268cd85c6a74" providerId="LiveId" clId="{B85A0DDD-A419-4975-81C7-797A0E7E844C}" dt="2022-01-17T18:33:08.701" v="3331" actId="5793"/>
        <pc:sldMkLst>
          <pc:docMk/>
          <pc:sldMk cId="79416362" sldId="265"/>
        </pc:sldMkLst>
        <pc:spChg chg="mod">
          <ac:chgData name="Allie Maxwell" userId="a6c6268cd85c6a74" providerId="LiveId" clId="{B85A0DDD-A419-4975-81C7-797A0E7E844C}" dt="2022-01-17T18:31:22.963" v="3109" actId="20577"/>
          <ac:spMkLst>
            <pc:docMk/>
            <pc:sldMk cId="79416362" sldId="265"/>
            <ac:spMk id="3" creationId="{A06B4BC3-BAA5-4E52-8AAD-7913BAB7C8FA}"/>
          </ac:spMkLst>
        </pc:spChg>
        <pc:spChg chg="mod">
          <ac:chgData name="Allie Maxwell" userId="a6c6268cd85c6a74" providerId="LiveId" clId="{B85A0DDD-A419-4975-81C7-797A0E7E844C}" dt="2022-01-17T18:33:08.701" v="3331" actId="5793"/>
          <ac:spMkLst>
            <pc:docMk/>
            <pc:sldMk cId="79416362" sldId="265"/>
            <ac:spMk id="4" creationId="{9C1DBBF2-004E-42EC-B9C7-352C5CCBC77A}"/>
          </ac:spMkLst>
        </pc:spChg>
        <pc:picChg chg="add mod">
          <ac:chgData name="Allie Maxwell" userId="a6c6268cd85c6a74" providerId="LiveId" clId="{B85A0DDD-A419-4975-81C7-797A0E7E844C}" dt="2022-01-17T18:29:24.535" v="2947" actId="1076"/>
          <ac:picMkLst>
            <pc:docMk/>
            <pc:sldMk cId="79416362" sldId="265"/>
            <ac:picMk id="5" creationId="{7F9984D7-EE50-4350-89C2-3C81ED62C95C}"/>
          </ac:picMkLst>
        </pc:picChg>
      </pc:sldChg>
      <pc:sldChg chg="addSp modSp mod ord">
        <pc:chgData name="Allie Maxwell" userId="a6c6268cd85c6a74" providerId="LiveId" clId="{B85A0DDD-A419-4975-81C7-797A0E7E844C}" dt="2022-01-17T18:52:21.585" v="3503" actId="20577"/>
        <pc:sldMkLst>
          <pc:docMk/>
          <pc:sldMk cId="3738195090" sldId="266"/>
        </pc:sldMkLst>
        <pc:spChg chg="mod">
          <ac:chgData name="Allie Maxwell" userId="a6c6268cd85c6a74" providerId="LiveId" clId="{B85A0DDD-A419-4975-81C7-797A0E7E844C}" dt="2022-01-17T18:31:58.670" v="3170" actId="20577"/>
          <ac:spMkLst>
            <pc:docMk/>
            <pc:sldMk cId="3738195090" sldId="266"/>
            <ac:spMk id="3" creationId="{A06B4BC3-BAA5-4E52-8AAD-7913BAB7C8FA}"/>
          </ac:spMkLst>
        </pc:spChg>
        <pc:spChg chg="mod">
          <ac:chgData name="Allie Maxwell" userId="a6c6268cd85c6a74" providerId="LiveId" clId="{B85A0DDD-A419-4975-81C7-797A0E7E844C}" dt="2022-01-17T18:52:21.585" v="3503" actId="20577"/>
          <ac:spMkLst>
            <pc:docMk/>
            <pc:sldMk cId="3738195090" sldId="266"/>
            <ac:spMk id="4" creationId="{9C1DBBF2-004E-42EC-B9C7-352C5CCBC77A}"/>
          </ac:spMkLst>
        </pc:spChg>
        <pc:picChg chg="add mod">
          <ac:chgData name="Allie Maxwell" userId="a6c6268cd85c6a74" providerId="LiveId" clId="{B85A0DDD-A419-4975-81C7-797A0E7E844C}" dt="2022-01-17T18:42:17.497" v="3360"/>
          <ac:picMkLst>
            <pc:docMk/>
            <pc:sldMk cId="3738195090" sldId="266"/>
            <ac:picMk id="5" creationId="{521BC01F-2042-4E75-AC79-CCB3C0ECAE8B}"/>
          </ac:picMkLst>
        </pc:picChg>
      </pc:sldChg>
      <pc:sldChg chg="addSp delSp modSp add mod">
        <pc:chgData name="Allie Maxwell" userId="a6c6268cd85c6a74" providerId="LiveId" clId="{B85A0DDD-A419-4975-81C7-797A0E7E844C}" dt="2022-01-17T19:22:16.703" v="4718" actId="20577"/>
        <pc:sldMkLst>
          <pc:docMk/>
          <pc:sldMk cId="3407465456" sldId="267"/>
        </pc:sldMkLst>
        <pc:spChg chg="mod">
          <ac:chgData name="Allie Maxwell" userId="a6c6268cd85c6a74" providerId="LiveId" clId="{B85A0DDD-A419-4975-81C7-797A0E7E844C}" dt="2022-01-17T19:22:16.703" v="4718" actId="20577"/>
          <ac:spMkLst>
            <pc:docMk/>
            <pc:sldMk cId="3407465456" sldId="267"/>
            <ac:spMk id="3" creationId="{A06B4BC3-BAA5-4E52-8AAD-7913BAB7C8FA}"/>
          </ac:spMkLst>
        </pc:spChg>
        <pc:spChg chg="mod">
          <ac:chgData name="Allie Maxwell" userId="a6c6268cd85c6a74" providerId="LiveId" clId="{B85A0DDD-A419-4975-81C7-797A0E7E844C}" dt="2022-01-17T19:19:06.516" v="4635" actId="20577"/>
          <ac:spMkLst>
            <pc:docMk/>
            <pc:sldMk cId="3407465456" sldId="267"/>
            <ac:spMk id="4" creationId="{9C1DBBF2-004E-42EC-B9C7-352C5CCBC77A}"/>
          </ac:spMkLst>
        </pc:spChg>
        <pc:picChg chg="del">
          <ac:chgData name="Allie Maxwell" userId="a6c6268cd85c6a74" providerId="LiveId" clId="{B85A0DDD-A419-4975-81C7-797A0E7E844C}" dt="2022-01-17T19:16:03.288" v="4143" actId="478"/>
          <ac:picMkLst>
            <pc:docMk/>
            <pc:sldMk cId="3407465456" sldId="267"/>
            <ac:picMk id="5" creationId="{FDF5BADD-C8D4-4652-A5DE-C114D5460C89}"/>
          </ac:picMkLst>
        </pc:picChg>
        <pc:picChg chg="add mod">
          <ac:chgData name="Allie Maxwell" userId="a6c6268cd85c6a74" providerId="LiveId" clId="{B85A0DDD-A419-4975-81C7-797A0E7E844C}" dt="2022-01-17T19:19:56.079" v="4638" actId="14100"/>
          <ac:picMkLst>
            <pc:docMk/>
            <pc:sldMk cId="3407465456" sldId="267"/>
            <ac:picMk id="3074" creationId="{FF053E7F-6ABE-460B-84D4-141365FAAFC8}"/>
          </ac:picMkLst>
        </pc:picChg>
      </pc:sldChg>
      <pc:sldChg chg="new del">
        <pc:chgData name="Allie Maxwell" userId="a6c6268cd85c6a74" providerId="LiveId" clId="{B85A0DDD-A419-4975-81C7-797A0E7E844C}" dt="2022-01-17T19:22:32.420" v="4720" actId="47"/>
        <pc:sldMkLst>
          <pc:docMk/>
          <pc:sldMk cId="1763702288" sldId="268"/>
        </pc:sldMkLst>
      </pc:sldChg>
      <pc:sldChg chg="addSp delSp modSp add mod">
        <pc:chgData name="Allie Maxwell" userId="a6c6268cd85c6a74" providerId="LiveId" clId="{B85A0DDD-A419-4975-81C7-797A0E7E844C}" dt="2022-01-17T19:26:19.204" v="5252" actId="20577"/>
        <pc:sldMkLst>
          <pc:docMk/>
          <pc:sldMk cId="3489724224" sldId="268"/>
        </pc:sldMkLst>
        <pc:spChg chg="mod">
          <ac:chgData name="Allie Maxwell" userId="a6c6268cd85c6a74" providerId="LiveId" clId="{B85A0DDD-A419-4975-81C7-797A0E7E844C}" dt="2022-01-17T19:22:43.767" v="4745" actId="20577"/>
          <ac:spMkLst>
            <pc:docMk/>
            <pc:sldMk cId="3489724224" sldId="268"/>
            <ac:spMk id="3" creationId="{A06B4BC3-BAA5-4E52-8AAD-7913BAB7C8FA}"/>
          </ac:spMkLst>
        </pc:spChg>
        <pc:spChg chg="mod">
          <ac:chgData name="Allie Maxwell" userId="a6c6268cd85c6a74" providerId="LiveId" clId="{B85A0DDD-A419-4975-81C7-797A0E7E844C}" dt="2022-01-17T19:26:19.204" v="5252" actId="20577"/>
          <ac:spMkLst>
            <pc:docMk/>
            <pc:sldMk cId="3489724224" sldId="268"/>
            <ac:spMk id="4" creationId="{9C1DBBF2-004E-42EC-B9C7-352C5CCBC77A}"/>
          </ac:spMkLst>
        </pc:spChg>
        <pc:picChg chg="del">
          <ac:chgData name="Allie Maxwell" userId="a6c6268cd85c6a74" providerId="LiveId" clId="{B85A0DDD-A419-4975-81C7-797A0E7E844C}" dt="2022-01-17T19:22:45.878" v="4746" actId="478"/>
          <ac:picMkLst>
            <pc:docMk/>
            <pc:sldMk cId="3489724224" sldId="268"/>
            <ac:picMk id="3074" creationId="{FF053E7F-6ABE-460B-84D4-141365FAAFC8}"/>
          </ac:picMkLst>
        </pc:picChg>
        <pc:picChg chg="add mod">
          <ac:chgData name="Allie Maxwell" userId="a6c6268cd85c6a74" providerId="LiveId" clId="{B85A0DDD-A419-4975-81C7-797A0E7E844C}" dt="2022-01-17T19:26:02.813" v="5220" actId="1076"/>
          <ac:picMkLst>
            <pc:docMk/>
            <pc:sldMk cId="3489724224" sldId="268"/>
            <ac:picMk id="4098" creationId="{3734AA0C-F23E-495D-8E25-190B9AE5F796}"/>
          </ac:picMkLst>
        </pc:picChg>
      </pc:sldChg>
    </pc:docChg>
  </pc:docChgLst>
  <pc:docChgLst>
    <pc:chgData name="Maria Galindo" userId="S::mgalindo@dogguides.com::6e5d0196-a85e-48ec-bd98-51c5ce53c79b" providerId="AD" clId="Web-{1B9713BC-150F-0339-D532-0FA3C01FD073}"/>
    <pc:docChg chg="modSld">
      <pc:chgData name="Maria Galindo" userId="S::mgalindo@dogguides.com::6e5d0196-a85e-48ec-bd98-51c5ce53c79b" providerId="AD" clId="Web-{1B9713BC-150F-0339-D532-0FA3C01FD073}" dt="2023-03-03T19:19:40.574" v="0" actId="20577"/>
      <pc:docMkLst>
        <pc:docMk/>
      </pc:docMkLst>
      <pc:sldChg chg="modSp">
        <pc:chgData name="Maria Galindo" userId="S::mgalindo@dogguides.com::6e5d0196-a85e-48ec-bd98-51c5ce53c79b" providerId="AD" clId="Web-{1B9713BC-150F-0339-D532-0FA3C01FD073}" dt="2023-03-03T19:19:40.574" v="0" actId="20577"/>
        <pc:sldMkLst>
          <pc:docMk/>
          <pc:sldMk cId="2570525256" sldId="262"/>
        </pc:sldMkLst>
        <pc:spChg chg="mod">
          <ac:chgData name="Maria Galindo" userId="S::mgalindo@dogguides.com::6e5d0196-a85e-48ec-bd98-51c5ce53c79b" providerId="AD" clId="Web-{1B9713BC-150F-0339-D532-0FA3C01FD073}" dt="2023-03-03T19:19:40.574" v="0" actId="20577"/>
          <ac:spMkLst>
            <pc:docMk/>
            <pc:sldMk cId="2570525256" sldId="262"/>
            <ac:spMk id="4" creationId="{9C1DBBF2-004E-42EC-B9C7-352C5CCBC77A}"/>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6D4FB83-BE31-432A-ACD0-850AF3F4C718}"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364254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4FB83-BE31-432A-ACD0-850AF3F4C718}"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168207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4FB83-BE31-432A-ACD0-850AF3F4C718}"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37921846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6D4FB83-BE31-432A-ACD0-850AF3F4C718}"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730760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D4FB83-BE31-432A-ACD0-850AF3F4C718}" type="datetimeFigureOut">
              <a:rPr lang="en-US" smtClean="0"/>
              <a:t>3/3/2023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5673916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6D4FB83-BE31-432A-ACD0-850AF3F4C718}"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1787376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6D4FB83-BE31-432A-ACD0-850AF3F4C718}" type="datetimeFigureOut">
              <a:rPr lang="en-US" smtClean="0"/>
              <a:t>3/3/2023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2219543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6D4FB83-BE31-432A-ACD0-850AF3F4C718}" type="datetimeFigureOut">
              <a:rPr lang="en-US" smtClean="0"/>
              <a:t>3/3/2023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34410071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D4FB83-BE31-432A-ACD0-850AF3F4C718}" type="datetimeFigureOut">
              <a:rPr lang="en-US" smtClean="0"/>
              <a:t>3/3/2023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10551072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D4FB83-BE31-432A-ACD0-850AF3F4C718}"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38502187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D4FB83-BE31-432A-ACD0-850AF3F4C718}" type="datetimeFigureOut">
              <a:rPr lang="en-US" smtClean="0"/>
              <a:t>3/3/2023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0A1B3F0-2BD8-48D2-A047-75E3C8AC4FB6}" type="slidenum">
              <a:rPr lang="en-US" smtClean="0"/>
              <a:t>‹#›</a:t>
            </a:fld>
            <a:endParaRPr lang="en-US"/>
          </a:p>
        </p:txBody>
      </p:sp>
    </p:spTree>
    <p:extLst>
      <p:ext uri="{BB962C8B-B14F-4D97-AF65-F5344CB8AC3E}">
        <p14:creationId xmlns:p14="http://schemas.microsoft.com/office/powerpoint/2010/main" val="2861494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D4FB83-BE31-432A-ACD0-850AF3F4C718}" type="datetimeFigureOut">
              <a:rPr lang="en-US" smtClean="0"/>
              <a:t>3/3/2023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A1B3F0-2BD8-48D2-A047-75E3C8AC4FB6}" type="slidenum">
              <a:rPr lang="en-US" smtClean="0"/>
              <a:t>‹#›</a:t>
            </a:fld>
            <a:endParaRPr lang="en-US"/>
          </a:p>
        </p:txBody>
      </p:sp>
    </p:spTree>
    <p:extLst>
      <p:ext uri="{BB962C8B-B14F-4D97-AF65-F5344CB8AC3E}">
        <p14:creationId xmlns:p14="http://schemas.microsoft.com/office/powerpoint/2010/main" val="820819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952FF1-9863-424F-9628-811D2140D2AA}"/>
              </a:ext>
            </a:extLst>
          </p:cNvPr>
          <p:cNvSpPr>
            <a:spLocks noGrp="1"/>
          </p:cNvSpPr>
          <p:nvPr>
            <p:ph type="title"/>
          </p:nvPr>
        </p:nvSpPr>
        <p:spPr/>
        <p:txBody>
          <a:bodyPr/>
          <a:lstStyle/>
          <a:p>
            <a:r>
              <a:rPr lang="en-CA" dirty="0"/>
              <a:t>Preparing for Recall</a:t>
            </a:r>
          </a:p>
        </p:txBody>
      </p:sp>
      <p:sp>
        <p:nvSpPr>
          <p:cNvPr id="4" name="Content Placeholder 3">
            <a:extLst>
              <a:ext uri="{FF2B5EF4-FFF2-40B4-BE49-F238E27FC236}">
                <a16:creationId xmlns:a16="http://schemas.microsoft.com/office/drawing/2014/main" id="{B27B680E-F0BF-4140-94D3-64071B24138B}"/>
              </a:ext>
            </a:extLst>
          </p:cNvPr>
          <p:cNvSpPr>
            <a:spLocks noGrp="1"/>
          </p:cNvSpPr>
          <p:nvPr>
            <p:ph idx="1"/>
          </p:nvPr>
        </p:nvSpPr>
        <p:spPr/>
        <p:txBody>
          <a:bodyPr>
            <a:normAutofit fontScale="92500" lnSpcReduction="20000"/>
          </a:bodyPr>
          <a:lstStyle/>
          <a:p>
            <a:r>
              <a:rPr lang="en-CA" dirty="0"/>
              <a:t>What to expect at drop off</a:t>
            </a:r>
          </a:p>
          <a:p>
            <a:pPr lvl="1"/>
            <a:r>
              <a:rPr lang="en-CA" dirty="0"/>
              <a:t>Overview</a:t>
            </a:r>
          </a:p>
          <a:p>
            <a:pPr lvl="1"/>
            <a:r>
              <a:rPr lang="en-CA" dirty="0"/>
              <a:t>Reminders</a:t>
            </a:r>
          </a:p>
          <a:p>
            <a:r>
              <a:rPr lang="en-CA" dirty="0"/>
              <a:t>When do you see puppy again</a:t>
            </a:r>
          </a:p>
          <a:p>
            <a:r>
              <a:rPr lang="en-CA" dirty="0"/>
              <a:t>Life in the kennel</a:t>
            </a:r>
          </a:p>
          <a:p>
            <a:pPr lvl="1"/>
            <a:r>
              <a:rPr lang="en-CA" dirty="0"/>
              <a:t>Basics</a:t>
            </a:r>
          </a:p>
          <a:p>
            <a:pPr lvl="1"/>
            <a:r>
              <a:rPr lang="en-CA" dirty="0"/>
              <a:t>Playtime</a:t>
            </a:r>
          </a:p>
          <a:p>
            <a:pPr lvl="1"/>
            <a:r>
              <a:rPr lang="en-CA" dirty="0"/>
              <a:t>Skills</a:t>
            </a:r>
          </a:p>
          <a:p>
            <a:pPr lvl="1"/>
            <a:r>
              <a:rPr lang="en-CA" dirty="0"/>
              <a:t>Outings</a:t>
            </a:r>
          </a:p>
          <a:p>
            <a:r>
              <a:rPr lang="en-CA" dirty="0"/>
              <a:t>Future outcomes</a:t>
            </a:r>
          </a:p>
          <a:p>
            <a:pPr lvl="1"/>
            <a:r>
              <a:rPr lang="en-CA" dirty="0"/>
              <a:t>Career change</a:t>
            </a:r>
          </a:p>
          <a:p>
            <a:pPr lvl="1"/>
            <a:r>
              <a:rPr lang="en-CA" dirty="0"/>
              <a:t>Graduation</a:t>
            </a:r>
          </a:p>
          <a:p>
            <a:pPr lvl="1"/>
            <a:endParaRPr lang="en-CA" dirty="0"/>
          </a:p>
          <a:p>
            <a:endParaRPr lang="en-CA" dirty="0"/>
          </a:p>
        </p:txBody>
      </p:sp>
      <p:pic>
        <p:nvPicPr>
          <p:cNvPr id="5122" name="Picture 2">
            <a:extLst>
              <a:ext uri="{FF2B5EF4-FFF2-40B4-BE49-F238E27FC236}">
                <a16:creationId xmlns:a16="http://schemas.microsoft.com/office/drawing/2014/main" id="{4B472830-A156-4EDA-9E75-6BDD08BAC3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186" y="3136077"/>
            <a:ext cx="8599714" cy="1876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086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Future Outcomes: Graduation</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5949043" cy="4351338"/>
          </a:xfrm>
        </p:spPr>
        <p:txBody>
          <a:bodyPr>
            <a:normAutofit lnSpcReduction="10000"/>
          </a:bodyPr>
          <a:lstStyle/>
          <a:p>
            <a:r>
              <a:rPr lang="en-CA" dirty="0"/>
              <a:t>When puppy is successful in their program, they are then matched with a client</a:t>
            </a:r>
          </a:p>
          <a:p>
            <a:r>
              <a:rPr lang="en-CA" dirty="0"/>
              <a:t>Depending on the client’s capabilities, puppy’s skills are tailored to meet the clients needs</a:t>
            </a:r>
          </a:p>
          <a:p>
            <a:r>
              <a:rPr lang="en-CA" dirty="0"/>
              <a:t>The client then meets and trains with puppy </a:t>
            </a:r>
          </a:p>
          <a:p>
            <a:r>
              <a:rPr lang="en-CA" dirty="0"/>
              <a:t>Graduation occurs to celebrate the completion of training for puppy and client, which you will be invited to</a:t>
            </a:r>
          </a:p>
        </p:txBody>
      </p:sp>
      <p:pic>
        <p:nvPicPr>
          <p:cNvPr id="4098" name="Picture 2">
            <a:extLst>
              <a:ext uri="{FF2B5EF4-FFF2-40B4-BE49-F238E27FC236}">
                <a16:creationId xmlns:a16="http://schemas.microsoft.com/office/drawing/2014/main" id="{3734AA0C-F23E-495D-8E25-190B9AE5F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152" y="1749424"/>
            <a:ext cx="4548756" cy="3639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97242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What to expect at drop off: Overview</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7522029" cy="4351338"/>
          </a:xfrm>
        </p:spPr>
        <p:txBody>
          <a:bodyPr>
            <a:normAutofit lnSpcReduction="10000"/>
          </a:bodyPr>
          <a:lstStyle/>
          <a:p>
            <a:r>
              <a:rPr lang="en-CA" dirty="0"/>
              <a:t>Puppy staff will get in touch with you to arrange recall drop off details (i.e. location, timing, equipment to return etc.)</a:t>
            </a:r>
          </a:p>
          <a:p>
            <a:r>
              <a:rPr lang="en-CA" dirty="0"/>
              <a:t>At drop off:</a:t>
            </a:r>
          </a:p>
          <a:p>
            <a:pPr lvl="1"/>
            <a:r>
              <a:rPr lang="en-CA" dirty="0"/>
              <a:t>Some fosters like to take a picture of puppy in front of the building</a:t>
            </a:r>
          </a:p>
          <a:p>
            <a:pPr lvl="1"/>
            <a:r>
              <a:rPr lang="en-CA" dirty="0"/>
              <a:t>Puppy or kennel staff will go over the recall form</a:t>
            </a:r>
          </a:p>
          <a:p>
            <a:pPr lvl="1"/>
            <a:r>
              <a:rPr lang="en-CA" dirty="0"/>
              <a:t>Puppy or kennel staff will ask if you would like your equipment deposit returned, kept on file or donated</a:t>
            </a:r>
          </a:p>
          <a:p>
            <a:pPr lvl="1"/>
            <a:r>
              <a:rPr lang="en-CA" dirty="0"/>
              <a:t>If puppy has not been spayed or neutered yet, staff will ask if you are able to take puppy back for their future recovery</a:t>
            </a:r>
          </a:p>
        </p:txBody>
      </p:sp>
      <p:pic>
        <p:nvPicPr>
          <p:cNvPr id="6" name="Picture 5">
            <a:extLst>
              <a:ext uri="{FF2B5EF4-FFF2-40B4-BE49-F238E27FC236}">
                <a16:creationId xmlns:a16="http://schemas.microsoft.com/office/drawing/2014/main" id="{B9BC5BA2-AB11-4A8B-A79E-752FCCF5EE00}"/>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t="13171" r="2" b="23719"/>
          <a:stretch/>
        </p:blipFill>
        <p:spPr>
          <a:xfrm>
            <a:off x="8692990" y="1883230"/>
            <a:ext cx="3402222" cy="28629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53635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What to expect at drop off: Reminders</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7364186" cy="4351338"/>
          </a:xfrm>
        </p:spPr>
        <p:txBody>
          <a:bodyPr>
            <a:normAutofit lnSpcReduction="10000"/>
          </a:bodyPr>
          <a:lstStyle/>
          <a:p>
            <a:r>
              <a:rPr lang="en-CA" dirty="0"/>
              <a:t>Puppy does not need their favourite toys, dog beds or blankets to go with them unless you are comfortable with the items being donated to be used by any kennel dogs</a:t>
            </a:r>
          </a:p>
          <a:p>
            <a:r>
              <a:rPr lang="en-CA" dirty="0"/>
              <a:t>Puppy is usually excited to be at the facility, so it is good to say good bye for now before getting to the facility</a:t>
            </a:r>
          </a:p>
          <a:p>
            <a:r>
              <a:rPr lang="en-CA" dirty="0"/>
              <a:t>Left over food can be returned to kennel or given to another foster </a:t>
            </a:r>
          </a:p>
          <a:p>
            <a:r>
              <a:rPr lang="en-CA" dirty="0"/>
              <a:t>Updates on puppy are available quarterly from puppy’s trainer or by request from puppy staff</a:t>
            </a:r>
          </a:p>
          <a:p>
            <a:pPr lvl="1"/>
            <a:endParaRPr lang="en-CA" dirty="0"/>
          </a:p>
          <a:p>
            <a:pPr lvl="1"/>
            <a:endParaRPr lang="en-CA" dirty="0"/>
          </a:p>
          <a:p>
            <a:pPr lvl="1"/>
            <a:endParaRPr lang="en-CA" dirty="0"/>
          </a:p>
          <a:p>
            <a:pPr lvl="1"/>
            <a:endParaRPr lang="en-CA" dirty="0"/>
          </a:p>
        </p:txBody>
      </p:sp>
      <p:pic>
        <p:nvPicPr>
          <p:cNvPr id="1026" name="Picture 2">
            <a:extLst>
              <a:ext uri="{FF2B5EF4-FFF2-40B4-BE49-F238E27FC236}">
                <a16:creationId xmlns:a16="http://schemas.microsoft.com/office/drawing/2014/main" id="{1246EE99-CBB4-47B0-A05C-AD2D616DE3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5286" y="1825625"/>
            <a:ext cx="3429000"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99507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When do you see puppy again </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6520543" cy="4351338"/>
          </a:xfrm>
        </p:spPr>
        <p:txBody>
          <a:bodyPr vert="horz" lIns="91440" tIns="45720" rIns="91440" bIns="45720" rtlCol="0" anchor="t">
            <a:normAutofit/>
          </a:bodyPr>
          <a:lstStyle/>
          <a:p>
            <a:r>
              <a:rPr lang="en-CA" dirty="0"/>
              <a:t>When puppy is in training, it is up to the trainer to decide when they will send puppy home for a break</a:t>
            </a:r>
          </a:p>
          <a:p>
            <a:r>
              <a:rPr lang="en-CA" dirty="0"/>
              <a:t>Breaks from training include holidays like Christmas break and long weekends</a:t>
            </a:r>
          </a:p>
          <a:p>
            <a:r>
              <a:rPr lang="en-CA" dirty="0"/>
              <a:t>Trainers decide whether it is appropriate for puppy to return home, go to another trainer’s home or go to a sitter if puppy needs to continue to work on certain behaviours</a:t>
            </a:r>
          </a:p>
          <a:p>
            <a:endParaRPr lang="en-CA" dirty="0"/>
          </a:p>
        </p:txBody>
      </p:sp>
      <p:pic>
        <p:nvPicPr>
          <p:cNvPr id="2050" name="Picture 2">
            <a:extLst>
              <a:ext uri="{FF2B5EF4-FFF2-40B4-BE49-F238E27FC236}">
                <a16:creationId xmlns:a16="http://schemas.microsoft.com/office/drawing/2014/main" id="{4D766FAF-9AB4-4751-B902-5EF9B6C1C7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4006" y="1825624"/>
            <a:ext cx="3577290" cy="3366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5252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Life in the kennel: Basics</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6950529" cy="4667250"/>
          </a:xfrm>
        </p:spPr>
        <p:txBody>
          <a:bodyPr>
            <a:normAutofit lnSpcReduction="10000"/>
          </a:bodyPr>
          <a:lstStyle/>
          <a:p>
            <a:r>
              <a:rPr lang="en-CA" dirty="0"/>
              <a:t>Puppy meets their new kennel mate in the courtyard for a play session before going into their kennel</a:t>
            </a:r>
          </a:p>
          <a:p>
            <a:r>
              <a:rPr lang="en-CA" dirty="0"/>
              <a:t>Trainers get to know their new recall pups by playing with them and walking them </a:t>
            </a:r>
          </a:p>
          <a:p>
            <a:r>
              <a:rPr lang="en-CA" dirty="0"/>
              <a:t>Trainers notice pups’ strengths/weaknesses as well as their personalities</a:t>
            </a:r>
          </a:p>
          <a:p>
            <a:r>
              <a:rPr lang="en-CA" dirty="0"/>
              <a:t>Most pups get settled into the kennel quickly; however the few pups that struggle with kennel life are optioned for a day school structure</a:t>
            </a:r>
          </a:p>
          <a:p>
            <a:endParaRPr lang="en-CA" dirty="0"/>
          </a:p>
          <a:p>
            <a:endParaRPr lang="en-CA" dirty="0"/>
          </a:p>
          <a:p>
            <a:endParaRPr lang="en-CA" dirty="0"/>
          </a:p>
        </p:txBody>
      </p:sp>
      <p:pic>
        <p:nvPicPr>
          <p:cNvPr id="6" name="Picture 2">
            <a:extLst>
              <a:ext uri="{FF2B5EF4-FFF2-40B4-BE49-F238E27FC236}">
                <a16:creationId xmlns:a16="http://schemas.microsoft.com/office/drawing/2014/main" id="{3D77BC0B-B6E8-47B7-ACF3-0FAF40BE4D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311" t="2355" r="1731" b="46950"/>
          <a:stretch/>
        </p:blipFill>
        <p:spPr bwMode="auto">
          <a:xfrm>
            <a:off x="8763228" y="1690689"/>
            <a:ext cx="2955243" cy="3670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20490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Life in the kennel: Skills</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6193971" cy="4351338"/>
          </a:xfrm>
        </p:spPr>
        <p:txBody>
          <a:bodyPr>
            <a:normAutofit fontScale="92500"/>
          </a:bodyPr>
          <a:lstStyle/>
          <a:p>
            <a:r>
              <a:rPr lang="en-CA" dirty="0"/>
              <a:t>Trainers start with basic kennel manners:</a:t>
            </a:r>
          </a:p>
          <a:p>
            <a:pPr lvl="1"/>
            <a:r>
              <a:rPr lang="en-CA" dirty="0"/>
              <a:t>Settling in their crate</a:t>
            </a:r>
          </a:p>
          <a:p>
            <a:pPr lvl="1"/>
            <a:r>
              <a:rPr lang="en-CA" dirty="0"/>
              <a:t>Not eating items off the ground</a:t>
            </a:r>
          </a:p>
          <a:p>
            <a:pPr lvl="1"/>
            <a:r>
              <a:rPr lang="en-CA" dirty="0"/>
              <a:t>Sitting nicely before coming out of the kennel</a:t>
            </a:r>
          </a:p>
          <a:p>
            <a:pPr lvl="1"/>
            <a:r>
              <a:rPr lang="en-CA" dirty="0"/>
              <a:t>Walking into their collar and equipment</a:t>
            </a:r>
          </a:p>
          <a:p>
            <a:pPr lvl="1"/>
            <a:r>
              <a:rPr lang="en-CA" dirty="0"/>
              <a:t>Doing well with distractions</a:t>
            </a:r>
          </a:p>
          <a:p>
            <a:r>
              <a:rPr lang="en-CA" dirty="0"/>
              <a:t>The skills all trainers work on include:</a:t>
            </a:r>
          </a:p>
          <a:p>
            <a:pPr lvl="1"/>
            <a:r>
              <a:rPr lang="en-CA" dirty="0"/>
              <a:t>Impulse control</a:t>
            </a:r>
          </a:p>
          <a:p>
            <a:pPr lvl="1"/>
            <a:r>
              <a:rPr lang="en-CA" dirty="0"/>
              <a:t>Recall (come command)</a:t>
            </a:r>
          </a:p>
          <a:p>
            <a:pPr lvl="1"/>
            <a:r>
              <a:rPr lang="en-CA" dirty="0"/>
              <a:t>Eye contact</a:t>
            </a:r>
          </a:p>
          <a:p>
            <a:pPr lvl="1"/>
            <a:r>
              <a:rPr lang="en-CA" dirty="0"/>
              <a:t>Checking in</a:t>
            </a:r>
          </a:p>
          <a:p>
            <a:pPr lvl="1"/>
            <a:endParaRPr lang="en-CA" dirty="0"/>
          </a:p>
        </p:txBody>
      </p:sp>
      <p:pic>
        <p:nvPicPr>
          <p:cNvPr id="5" name="Picture 4">
            <a:extLst>
              <a:ext uri="{FF2B5EF4-FFF2-40B4-BE49-F238E27FC236}">
                <a16:creationId xmlns:a16="http://schemas.microsoft.com/office/drawing/2014/main" id="{521BC01F-2042-4E75-AC79-CCB3C0ECAE8B}"/>
              </a:ext>
            </a:extLst>
          </p:cNvPr>
          <p:cNvPicPr>
            <a:picLocks noChangeAspect="1"/>
          </p:cNvPicPr>
          <p:nvPr/>
        </p:nvPicPr>
        <p:blipFill rotWithShape="1">
          <a:blip r:embed="rId3">
            <a:extLst>
              <a:ext uri="{28A0092B-C50C-407E-A947-70E740481C1C}">
                <a14:useLocalDpi xmlns:a14="http://schemas.microsoft.com/office/drawing/2010/main" val="0"/>
              </a:ext>
            </a:extLst>
          </a:blip>
          <a:srcRect l="-1" t="37302" r="-1" b="20773"/>
          <a:stretch/>
        </p:blipFill>
        <p:spPr>
          <a:xfrm>
            <a:off x="8219876" y="1690688"/>
            <a:ext cx="3809986" cy="3458817"/>
          </a:xfrm>
          <a:prstGeom prst="rect">
            <a:avLst/>
          </a:prstGeom>
        </p:spPr>
      </p:pic>
    </p:spTree>
    <p:extLst>
      <p:ext uri="{BB962C8B-B14F-4D97-AF65-F5344CB8AC3E}">
        <p14:creationId xmlns:p14="http://schemas.microsoft.com/office/powerpoint/2010/main" val="3738195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Life in the kennel: Play time</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4686300" cy="4351338"/>
          </a:xfrm>
        </p:spPr>
        <p:txBody>
          <a:bodyPr/>
          <a:lstStyle/>
          <a:p>
            <a:r>
              <a:rPr lang="en-CA" dirty="0"/>
              <a:t>Play time is part of each day, in the courtyards and fenced off leash areas</a:t>
            </a:r>
          </a:p>
          <a:p>
            <a:r>
              <a:rPr lang="en-CA" dirty="0"/>
              <a:t>Play time allows the pups to socialize, exercise and enjoy themselves</a:t>
            </a:r>
          </a:p>
          <a:p>
            <a:r>
              <a:rPr lang="en-CA" dirty="0"/>
              <a:t>Pups also learn how to play appropriately </a:t>
            </a:r>
          </a:p>
          <a:p>
            <a:pPr marL="0" indent="0">
              <a:buNone/>
            </a:pPr>
            <a:endParaRPr lang="en-CA" dirty="0"/>
          </a:p>
          <a:p>
            <a:endParaRPr lang="en-CA" dirty="0"/>
          </a:p>
          <a:p>
            <a:endParaRPr lang="en-CA" dirty="0"/>
          </a:p>
          <a:p>
            <a:endParaRPr lang="en-CA" dirty="0"/>
          </a:p>
          <a:p>
            <a:endParaRPr lang="en-CA" dirty="0"/>
          </a:p>
        </p:txBody>
      </p:sp>
      <p:pic>
        <p:nvPicPr>
          <p:cNvPr id="5" name="Picture 4">
            <a:extLst>
              <a:ext uri="{FF2B5EF4-FFF2-40B4-BE49-F238E27FC236}">
                <a16:creationId xmlns:a16="http://schemas.microsoft.com/office/drawing/2014/main" id="{7F9984D7-EE50-4350-89C2-3C81ED62C95C}"/>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674528" y="1953274"/>
            <a:ext cx="5159513" cy="3869635"/>
          </a:xfrm>
          <a:prstGeom prst="rect">
            <a:avLst/>
          </a:prstGeom>
        </p:spPr>
      </p:pic>
    </p:spTree>
    <p:extLst>
      <p:ext uri="{BB962C8B-B14F-4D97-AF65-F5344CB8AC3E}">
        <p14:creationId xmlns:p14="http://schemas.microsoft.com/office/powerpoint/2010/main" val="794163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Life in the kennel: Outings </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5949043" cy="4351338"/>
          </a:xfrm>
        </p:spPr>
        <p:txBody>
          <a:bodyPr/>
          <a:lstStyle/>
          <a:p>
            <a:r>
              <a:rPr lang="en-CA" dirty="0"/>
              <a:t>Outings are built into the training routine</a:t>
            </a:r>
          </a:p>
          <a:p>
            <a:r>
              <a:rPr lang="en-CA" dirty="0"/>
              <a:t>Trainers take the pups to local malls, grocery stores, coffee shops, parks schools and airports</a:t>
            </a:r>
          </a:p>
          <a:p>
            <a:r>
              <a:rPr lang="en-CA" dirty="0"/>
              <a:t>Outings allow puppy to work on program skills, build confidence and settle around distractions</a:t>
            </a:r>
          </a:p>
          <a:p>
            <a:r>
              <a:rPr lang="en-CA" dirty="0"/>
              <a:t>Puppy goes on outings in one of our vans</a:t>
            </a:r>
          </a:p>
          <a:p>
            <a:endParaRPr lang="en-CA" dirty="0"/>
          </a:p>
        </p:txBody>
      </p:sp>
      <p:pic>
        <p:nvPicPr>
          <p:cNvPr id="5" name="Picture 4">
            <a:extLst>
              <a:ext uri="{FF2B5EF4-FFF2-40B4-BE49-F238E27FC236}">
                <a16:creationId xmlns:a16="http://schemas.microsoft.com/office/drawing/2014/main" id="{FDF5BADD-C8D4-4652-A5DE-C114D5460C8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166774" y="1690688"/>
            <a:ext cx="4722000" cy="3541500"/>
          </a:xfrm>
          <a:prstGeom prst="rect">
            <a:avLst/>
          </a:prstGeom>
        </p:spPr>
      </p:pic>
    </p:spTree>
    <p:extLst>
      <p:ext uri="{BB962C8B-B14F-4D97-AF65-F5344CB8AC3E}">
        <p14:creationId xmlns:p14="http://schemas.microsoft.com/office/powerpoint/2010/main" val="13340129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6B4BC3-BAA5-4E52-8AAD-7913BAB7C8FA}"/>
              </a:ext>
            </a:extLst>
          </p:cNvPr>
          <p:cNvSpPr>
            <a:spLocks noGrp="1"/>
          </p:cNvSpPr>
          <p:nvPr>
            <p:ph type="title"/>
          </p:nvPr>
        </p:nvSpPr>
        <p:spPr/>
        <p:txBody>
          <a:bodyPr/>
          <a:lstStyle/>
          <a:p>
            <a:r>
              <a:rPr lang="en-CA" dirty="0"/>
              <a:t>Future Outcomes: Career change </a:t>
            </a:r>
          </a:p>
        </p:txBody>
      </p:sp>
      <p:sp>
        <p:nvSpPr>
          <p:cNvPr id="4" name="Content Placeholder 3">
            <a:extLst>
              <a:ext uri="{FF2B5EF4-FFF2-40B4-BE49-F238E27FC236}">
                <a16:creationId xmlns:a16="http://schemas.microsoft.com/office/drawing/2014/main" id="{9C1DBBF2-004E-42EC-B9C7-352C5CCBC77A}"/>
              </a:ext>
            </a:extLst>
          </p:cNvPr>
          <p:cNvSpPr>
            <a:spLocks noGrp="1"/>
          </p:cNvSpPr>
          <p:nvPr>
            <p:ph idx="1"/>
          </p:nvPr>
        </p:nvSpPr>
        <p:spPr>
          <a:xfrm>
            <a:off x="838200" y="1825625"/>
            <a:ext cx="5949043" cy="4351338"/>
          </a:xfrm>
        </p:spPr>
        <p:txBody>
          <a:bodyPr>
            <a:normAutofit lnSpcReduction="10000"/>
          </a:bodyPr>
          <a:lstStyle/>
          <a:p>
            <a:r>
              <a:rPr lang="en-CA" dirty="0"/>
              <a:t>It takes time for puppy to settle into the kennel, learn new skills, and be assessed for their recall program</a:t>
            </a:r>
          </a:p>
          <a:p>
            <a:r>
              <a:rPr lang="en-CA" dirty="0"/>
              <a:t>Puppy may be transferred to another program if they are not successful in the program they were recalled for</a:t>
            </a:r>
          </a:p>
          <a:p>
            <a:r>
              <a:rPr lang="en-CA" dirty="0"/>
              <a:t>Puppy may also be assessed by border services to see if a career with them is viable</a:t>
            </a:r>
          </a:p>
          <a:p>
            <a:r>
              <a:rPr lang="en-CA" dirty="0"/>
              <a:t>If puppy is not suitable for a working career, you will be notified</a:t>
            </a:r>
          </a:p>
        </p:txBody>
      </p:sp>
      <p:pic>
        <p:nvPicPr>
          <p:cNvPr id="3074" name="Picture 2">
            <a:extLst>
              <a:ext uri="{FF2B5EF4-FFF2-40B4-BE49-F238E27FC236}">
                <a16:creationId xmlns:a16="http://schemas.microsoft.com/office/drawing/2014/main" id="{FF053E7F-6ABE-460B-84D4-141365FAAF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50798" y="1690688"/>
            <a:ext cx="4464965" cy="2968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746545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36c183ff-cc02-4baa-bbf4-3d5a2c36fd24">
      <Terms xmlns="http://schemas.microsoft.com/office/infopath/2007/PartnerControls"/>
    </lcf76f155ced4ddcb4097134ff3c332f>
    <TaxCatchAll xmlns="7d63fda9-ac58-4123-8b27-7224c39d3369"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4018D857FBA404490FEE17F3C63E596" ma:contentTypeVersion="16" ma:contentTypeDescription="Create a new document." ma:contentTypeScope="" ma:versionID="47f35ff4e96aa643df3b6ad9153e479b">
  <xsd:schema xmlns:xsd="http://www.w3.org/2001/XMLSchema" xmlns:xs="http://www.w3.org/2001/XMLSchema" xmlns:p="http://schemas.microsoft.com/office/2006/metadata/properties" xmlns:ns2="36c183ff-cc02-4baa-bbf4-3d5a2c36fd24" xmlns:ns3="7d63fda9-ac58-4123-8b27-7224c39d3369" targetNamespace="http://schemas.microsoft.com/office/2006/metadata/properties" ma:root="true" ma:fieldsID="7d51f67539ae0b9f1d5d9960fe7225e1" ns2:_="" ns3:_="">
    <xsd:import namespace="36c183ff-cc02-4baa-bbf4-3d5a2c36fd24"/>
    <xsd:import namespace="7d63fda9-ac58-4123-8b27-7224c39d3369"/>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c183ff-cc02-4baa-bbf4-3d5a2c36fd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757d8883-c00d-4843-be34-ebbec21ff16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63fda9-ac58-4123-8b27-7224c39d3369"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c555240d-9b25-4fbb-9c93-8e130801576f}" ma:internalName="TaxCatchAll" ma:showField="CatchAllData" ma:web="7d63fda9-ac58-4123-8b27-7224c39d336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8C3F10-075B-40BC-86F8-C05166F73764}">
  <ds:schemaRefs>
    <ds:schemaRef ds:uri="http://schemas.microsoft.com/sharepoint/v3/contenttype/forms"/>
  </ds:schemaRefs>
</ds:datastoreItem>
</file>

<file path=customXml/itemProps2.xml><?xml version="1.0" encoding="utf-8"?>
<ds:datastoreItem xmlns:ds="http://schemas.openxmlformats.org/officeDocument/2006/customXml" ds:itemID="{E496F855-872A-4407-8E30-EC5FE4D7A6A6}">
  <ds:schemaRefs>
    <ds:schemaRef ds:uri="http://schemas.microsoft.com/office/2006/metadata/properties"/>
    <ds:schemaRef ds:uri="http://schemas.microsoft.com/office/infopath/2007/PartnerControls"/>
    <ds:schemaRef ds:uri="36c183ff-cc02-4baa-bbf4-3d5a2c36fd24"/>
    <ds:schemaRef ds:uri="7d63fda9-ac58-4123-8b27-7224c39d3369"/>
  </ds:schemaRefs>
</ds:datastoreItem>
</file>

<file path=customXml/itemProps3.xml><?xml version="1.0" encoding="utf-8"?>
<ds:datastoreItem xmlns:ds="http://schemas.openxmlformats.org/officeDocument/2006/customXml" ds:itemID="{BF6B86C6-1EBC-4989-8915-D9E7A11588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c183ff-cc02-4baa-bbf4-3d5a2c36fd24"/>
    <ds:schemaRef ds:uri="7d63fda9-ac58-4123-8b27-7224c39d33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253</TotalTime>
  <Words>675</Words>
  <Application>Microsoft Office PowerPoint</Application>
  <PresentationFormat>Widescreen</PresentationFormat>
  <Paragraphs>71</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Preparing for Recall</vt:lpstr>
      <vt:lpstr>What to expect at drop off: Overview</vt:lpstr>
      <vt:lpstr>What to expect at drop off: Reminders</vt:lpstr>
      <vt:lpstr>When do you see puppy again </vt:lpstr>
      <vt:lpstr>Life in the kennel: Basics</vt:lpstr>
      <vt:lpstr>Life in the kennel: Skills</vt:lpstr>
      <vt:lpstr>Life in the kennel: Play time</vt:lpstr>
      <vt:lpstr>Life in the kennel: Outings </vt:lpstr>
      <vt:lpstr>Future Outcomes: Career change </vt:lpstr>
      <vt:lpstr>Future Outcomes: Graduation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Pudden</dc:creator>
  <cp:lastModifiedBy>Allie Maxwell</cp:lastModifiedBy>
  <cp:revision>20</cp:revision>
  <dcterms:created xsi:type="dcterms:W3CDTF">2019-12-23T19:27:46Z</dcterms:created>
  <dcterms:modified xsi:type="dcterms:W3CDTF">2023-03-03T19:19:51Z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0x01010054018D857FBA404490FEE17F3C63E596</vt:lpwstr>
  </property>
  <property fmtid="{D5CDD505-2E9C-101B-9397-08002B2CF9AE}" pid="3" name="MediaServiceImageTags">
    <vt:lpwstr/>
  </property>
</Properties>
</file>