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7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0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1683E9F-3D52-B8E4-DF53-3A558DA60ACD}" v="5" dt="2023-03-07T16:26:12.552"/>
    <p1510:client id="{147F7A39-D33D-4D56-B22A-96C335BA6643}" v="70" dt="2022-01-13T20:15:51.566"/>
    <p1510:client id="{5D196213-33FF-6B56-BC1E-2128293364F1}" v="51" dt="2023-03-02T18:52:34.471"/>
    <p1510:client id="{9229043C-7974-A4BD-EC72-475FEFA635A4}" v="5" dt="2023-03-02T18:41:24.98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46" y="2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lie Maxwell" userId="a6c6268cd85c6a74" providerId="LiveId" clId="{147F7A39-D33D-4D56-B22A-96C335BA6643}"/>
    <pc:docChg chg="custSel modSld">
      <pc:chgData name="Allie Maxwell" userId="a6c6268cd85c6a74" providerId="LiveId" clId="{147F7A39-D33D-4D56-B22A-96C335BA6643}" dt="2022-01-13T20:15:51.565" v="2824" actId="14100"/>
      <pc:docMkLst>
        <pc:docMk/>
      </pc:docMkLst>
      <pc:sldChg chg="addSp delSp modSp mod">
        <pc:chgData name="Allie Maxwell" userId="a6c6268cd85c6a74" providerId="LiveId" clId="{147F7A39-D33D-4D56-B22A-96C335BA6643}" dt="2022-01-13T20:04:56.214" v="2344" actId="20577"/>
        <pc:sldMkLst>
          <pc:docMk/>
          <pc:sldMk cId="3013086804" sldId="257"/>
        </pc:sldMkLst>
        <pc:spChg chg="mod">
          <ac:chgData name="Allie Maxwell" userId="a6c6268cd85c6a74" providerId="LiveId" clId="{147F7A39-D33D-4D56-B22A-96C335BA6643}" dt="2022-01-13T15:37:28.455" v="822" actId="404"/>
          <ac:spMkLst>
            <pc:docMk/>
            <pc:sldMk cId="3013086804" sldId="257"/>
            <ac:spMk id="3" creationId="{65952FF1-9863-424F-9628-811D2140D2AA}"/>
          </ac:spMkLst>
        </pc:spChg>
        <pc:spChg chg="mod">
          <ac:chgData name="Allie Maxwell" userId="a6c6268cd85c6a74" providerId="LiveId" clId="{147F7A39-D33D-4D56-B22A-96C335BA6643}" dt="2022-01-13T20:04:56.214" v="2344" actId="20577"/>
          <ac:spMkLst>
            <pc:docMk/>
            <pc:sldMk cId="3013086804" sldId="257"/>
            <ac:spMk id="4" creationId="{B27B680E-F0BF-4140-94D3-64071B24138B}"/>
          </ac:spMkLst>
        </pc:spChg>
        <pc:picChg chg="add del mod">
          <ac:chgData name="Allie Maxwell" userId="a6c6268cd85c6a74" providerId="LiveId" clId="{147F7A39-D33D-4D56-B22A-96C335BA6643}" dt="2022-01-13T16:16:10.508" v="2130" actId="478"/>
          <ac:picMkLst>
            <pc:docMk/>
            <pc:sldMk cId="3013086804" sldId="257"/>
            <ac:picMk id="7170" creationId="{8EB9357A-7649-43BC-A77C-55E517A5C4D4}"/>
          </ac:picMkLst>
        </pc:picChg>
        <pc:picChg chg="add mod">
          <ac:chgData name="Allie Maxwell" userId="a6c6268cd85c6a74" providerId="LiveId" clId="{147F7A39-D33D-4D56-B22A-96C335BA6643}" dt="2022-01-13T16:16:22.549" v="2133" actId="14100"/>
          <ac:picMkLst>
            <pc:docMk/>
            <pc:sldMk cId="3013086804" sldId="257"/>
            <ac:picMk id="7172" creationId="{7DAE3BC1-AB2D-4AB7-9026-BDCA32291915}"/>
          </ac:picMkLst>
        </pc:picChg>
      </pc:sldChg>
      <pc:sldChg chg="addSp modSp mod">
        <pc:chgData name="Allie Maxwell" userId="a6c6268cd85c6a74" providerId="LiveId" clId="{147F7A39-D33D-4D56-B22A-96C335BA6643}" dt="2022-01-13T16:10:43.655" v="2125" actId="1076"/>
        <pc:sldMkLst>
          <pc:docMk/>
          <pc:sldMk cId="1253635747" sldId="259"/>
        </pc:sldMkLst>
        <pc:spChg chg="mod">
          <ac:chgData name="Allie Maxwell" userId="a6c6268cd85c6a74" providerId="LiveId" clId="{147F7A39-D33D-4D56-B22A-96C335BA6643}" dt="2022-01-13T15:27:58.604" v="195" actId="20577"/>
          <ac:spMkLst>
            <pc:docMk/>
            <pc:sldMk cId="1253635747" sldId="259"/>
            <ac:spMk id="3" creationId="{A06B4BC3-BAA5-4E52-8AAD-7913BAB7C8FA}"/>
          </ac:spMkLst>
        </pc:spChg>
        <pc:spChg chg="mod">
          <ac:chgData name="Allie Maxwell" userId="a6c6268cd85c6a74" providerId="LiveId" clId="{147F7A39-D33D-4D56-B22A-96C335BA6643}" dt="2022-01-13T15:35:06.863" v="625" actId="14100"/>
          <ac:spMkLst>
            <pc:docMk/>
            <pc:sldMk cId="1253635747" sldId="259"/>
            <ac:spMk id="4" creationId="{9C1DBBF2-004E-42EC-B9C7-352C5CCBC77A}"/>
          </ac:spMkLst>
        </pc:spChg>
        <pc:picChg chg="add mod">
          <ac:chgData name="Allie Maxwell" userId="a6c6268cd85c6a74" providerId="LiveId" clId="{147F7A39-D33D-4D56-B22A-96C335BA6643}" dt="2022-01-13T16:09:26.725" v="2122" actId="1076"/>
          <ac:picMkLst>
            <pc:docMk/>
            <pc:sldMk cId="1253635747" sldId="259"/>
            <ac:picMk id="6146" creationId="{A7A344EA-7A2F-4825-BDEB-C2A0924801E8}"/>
          </ac:picMkLst>
        </pc:picChg>
        <pc:picChg chg="add mod">
          <ac:chgData name="Allie Maxwell" userId="a6c6268cd85c6a74" providerId="LiveId" clId="{147F7A39-D33D-4D56-B22A-96C335BA6643}" dt="2022-01-13T16:10:43.655" v="2125" actId="1076"/>
          <ac:picMkLst>
            <pc:docMk/>
            <pc:sldMk cId="1253635747" sldId="259"/>
            <ac:picMk id="6148" creationId="{846381D4-C37C-447A-AA32-97F34FEB1E76}"/>
          </ac:picMkLst>
        </pc:picChg>
      </pc:sldChg>
      <pc:sldChg chg="addSp modSp mod">
        <pc:chgData name="Allie Maxwell" userId="a6c6268cd85c6a74" providerId="LiveId" clId="{147F7A39-D33D-4D56-B22A-96C335BA6643}" dt="2022-01-13T20:15:51.565" v="2824" actId="14100"/>
        <pc:sldMkLst>
          <pc:docMk/>
          <pc:sldMk cId="1334012941" sldId="260"/>
        </pc:sldMkLst>
        <pc:spChg chg="mod">
          <ac:chgData name="Allie Maxwell" userId="a6c6268cd85c6a74" providerId="LiveId" clId="{147F7A39-D33D-4D56-B22A-96C335BA6643}" dt="2022-01-13T20:05:04.562" v="2356" actId="20577"/>
          <ac:spMkLst>
            <pc:docMk/>
            <pc:sldMk cId="1334012941" sldId="260"/>
            <ac:spMk id="3" creationId="{A06B4BC3-BAA5-4E52-8AAD-7913BAB7C8FA}"/>
          </ac:spMkLst>
        </pc:spChg>
        <pc:spChg chg="mod">
          <ac:chgData name="Allie Maxwell" userId="a6c6268cd85c6a74" providerId="LiveId" clId="{147F7A39-D33D-4D56-B22A-96C335BA6643}" dt="2022-01-13T20:07:47.977" v="2790" actId="5793"/>
          <ac:spMkLst>
            <pc:docMk/>
            <pc:sldMk cId="1334012941" sldId="260"/>
            <ac:spMk id="4" creationId="{9C1DBBF2-004E-42EC-B9C7-352C5CCBC77A}"/>
          </ac:spMkLst>
        </pc:spChg>
        <pc:picChg chg="add mod">
          <ac:chgData name="Allie Maxwell" userId="a6c6268cd85c6a74" providerId="LiveId" clId="{147F7A39-D33D-4D56-B22A-96C335BA6643}" dt="2022-01-13T20:15:51.565" v="2824" actId="14100"/>
          <ac:picMkLst>
            <pc:docMk/>
            <pc:sldMk cId="1334012941" sldId="260"/>
            <ac:picMk id="2050" creationId="{2A3F7C25-1423-41BC-9916-42376F0527AD}"/>
          </ac:picMkLst>
        </pc:picChg>
      </pc:sldChg>
      <pc:sldChg chg="addSp delSp modSp mod">
        <pc:chgData name="Allie Maxwell" userId="a6c6268cd85c6a74" providerId="LiveId" clId="{147F7A39-D33D-4D56-B22A-96C335BA6643}" dt="2022-01-13T16:08:08.819" v="2120" actId="1076"/>
        <pc:sldMkLst>
          <pc:docMk/>
          <pc:sldMk cId="3419950735" sldId="261"/>
        </pc:sldMkLst>
        <pc:spChg chg="mod">
          <ac:chgData name="Allie Maxwell" userId="a6c6268cd85c6a74" providerId="LiveId" clId="{147F7A39-D33D-4D56-B22A-96C335BA6643}" dt="2022-01-13T15:28:13.227" v="199" actId="20577"/>
          <ac:spMkLst>
            <pc:docMk/>
            <pc:sldMk cId="3419950735" sldId="261"/>
            <ac:spMk id="3" creationId="{A06B4BC3-BAA5-4E52-8AAD-7913BAB7C8FA}"/>
          </ac:spMkLst>
        </pc:spChg>
        <pc:spChg chg="mod">
          <ac:chgData name="Allie Maxwell" userId="a6c6268cd85c6a74" providerId="LiveId" clId="{147F7A39-D33D-4D56-B22A-96C335BA6643}" dt="2022-01-13T15:34:55.808" v="624" actId="1076"/>
          <ac:spMkLst>
            <pc:docMk/>
            <pc:sldMk cId="3419950735" sldId="261"/>
            <ac:spMk id="4" creationId="{9C1DBBF2-004E-42EC-B9C7-352C5CCBC77A}"/>
          </ac:spMkLst>
        </pc:spChg>
        <pc:picChg chg="add del">
          <ac:chgData name="Allie Maxwell" userId="a6c6268cd85c6a74" providerId="LiveId" clId="{147F7A39-D33D-4D56-B22A-96C335BA6643}" dt="2022-01-13T16:05:52.699" v="2115" actId="478"/>
          <ac:picMkLst>
            <pc:docMk/>
            <pc:sldMk cId="3419950735" sldId="261"/>
            <ac:picMk id="5122" creationId="{8DAD24A6-5B66-406F-830D-D243D151CFF1}"/>
          </ac:picMkLst>
        </pc:picChg>
        <pc:picChg chg="add mod">
          <ac:chgData name="Allie Maxwell" userId="a6c6268cd85c6a74" providerId="LiveId" clId="{147F7A39-D33D-4D56-B22A-96C335BA6643}" dt="2022-01-13T16:07:16.470" v="2118" actId="14100"/>
          <ac:picMkLst>
            <pc:docMk/>
            <pc:sldMk cId="3419950735" sldId="261"/>
            <ac:picMk id="5124" creationId="{960DB75E-A1D4-4DBF-B697-F3AADA87E15E}"/>
          </ac:picMkLst>
        </pc:picChg>
        <pc:picChg chg="add mod">
          <ac:chgData name="Allie Maxwell" userId="a6c6268cd85c6a74" providerId="LiveId" clId="{147F7A39-D33D-4D56-B22A-96C335BA6643}" dt="2022-01-13T16:08:08.819" v="2120" actId="1076"/>
          <ac:picMkLst>
            <pc:docMk/>
            <pc:sldMk cId="3419950735" sldId="261"/>
            <ac:picMk id="5126" creationId="{1CD00AD2-FDDD-462C-AF19-1B21EE27FC7F}"/>
          </ac:picMkLst>
        </pc:picChg>
      </pc:sldChg>
      <pc:sldChg chg="addSp modSp mod">
        <pc:chgData name="Allie Maxwell" userId="a6c6268cd85c6a74" providerId="LiveId" clId="{147F7A39-D33D-4D56-B22A-96C335BA6643}" dt="2022-01-13T16:03:26.592" v="2106" actId="1076"/>
        <pc:sldMkLst>
          <pc:docMk/>
          <pc:sldMk cId="2570525256" sldId="262"/>
        </pc:sldMkLst>
        <pc:spChg chg="mod">
          <ac:chgData name="Allie Maxwell" userId="a6c6268cd85c6a74" providerId="LiveId" clId="{147F7A39-D33D-4D56-B22A-96C335BA6643}" dt="2022-01-13T15:28:27.981" v="203" actId="20577"/>
          <ac:spMkLst>
            <pc:docMk/>
            <pc:sldMk cId="2570525256" sldId="262"/>
            <ac:spMk id="3" creationId="{A06B4BC3-BAA5-4E52-8AAD-7913BAB7C8FA}"/>
          </ac:spMkLst>
        </pc:spChg>
        <pc:spChg chg="mod">
          <ac:chgData name="Allie Maxwell" userId="a6c6268cd85c6a74" providerId="LiveId" clId="{147F7A39-D33D-4D56-B22A-96C335BA6643}" dt="2022-01-13T15:42:04.798" v="1019" actId="20577"/>
          <ac:spMkLst>
            <pc:docMk/>
            <pc:sldMk cId="2570525256" sldId="262"/>
            <ac:spMk id="4" creationId="{9C1DBBF2-004E-42EC-B9C7-352C5CCBC77A}"/>
          </ac:spMkLst>
        </pc:spChg>
        <pc:picChg chg="add mod">
          <ac:chgData name="Allie Maxwell" userId="a6c6268cd85c6a74" providerId="LiveId" clId="{147F7A39-D33D-4D56-B22A-96C335BA6643}" dt="2022-01-13T16:03:26.592" v="2106" actId="1076"/>
          <ac:picMkLst>
            <pc:docMk/>
            <pc:sldMk cId="2570525256" sldId="262"/>
            <ac:picMk id="3074" creationId="{DA9A0C5B-CEEF-4C4B-A222-5DA25D1B3CED}"/>
          </ac:picMkLst>
        </pc:picChg>
      </pc:sldChg>
      <pc:sldChg chg="addSp modSp mod">
        <pc:chgData name="Allie Maxwell" userId="a6c6268cd85c6a74" providerId="LiveId" clId="{147F7A39-D33D-4D56-B22A-96C335BA6643}" dt="2022-01-13T16:04:41.383" v="2113" actId="14100"/>
        <pc:sldMkLst>
          <pc:docMk/>
          <pc:sldMk cId="4225904081" sldId="263"/>
        </pc:sldMkLst>
        <pc:spChg chg="mod">
          <ac:chgData name="Allie Maxwell" userId="a6c6268cd85c6a74" providerId="LiveId" clId="{147F7A39-D33D-4D56-B22A-96C335BA6643}" dt="2022-01-13T15:28:40.370" v="207" actId="20577"/>
          <ac:spMkLst>
            <pc:docMk/>
            <pc:sldMk cId="4225904081" sldId="263"/>
            <ac:spMk id="3" creationId="{A06B4BC3-BAA5-4E52-8AAD-7913BAB7C8FA}"/>
          </ac:spMkLst>
        </pc:spChg>
        <pc:spChg chg="mod">
          <ac:chgData name="Allie Maxwell" userId="a6c6268cd85c6a74" providerId="LiveId" clId="{147F7A39-D33D-4D56-B22A-96C335BA6643}" dt="2022-01-13T16:04:13.875" v="2109" actId="1076"/>
          <ac:spMkLst>
            <pc:docMk/>
            <pc:sldMk cId="4225904081" sldId="263"/>
            <ac:spMk id="4" creationId="{9C1DBBF2-004E-42EC-B9C7-352C5CCBC77A}"/>
          </ac:spMkLst>
        </pc:spChg>
        <pc:picChg chg="add mod">
          <ac:chgData name="Allie Maxwell" userId="a6c6268cd85c6a74" providerId="LiveId" clId="{147F7A39-D33D-4D56-B22A-96C335BA6643}" dt="2022-01-13T16:04:41.383" v="2113" actId="14100"/>
          <ac:picMkLst>
            <pc:docMk/>
            <pc:sldMk cId="4225904081" sldId="263"/>
            <ac:picMk id="4098" creationId="{CC6CF467-CF7D-4873-8B6F-F286A08BFAAA}"/>
          </ac:picMkLst>
        </pc:picChg>
      </pc:sldChg>
      <pc:sldChg chg="addSp delSp modSp mod">
        <pc:chgData name="Allie Maxwell" userId="a6c6268cd85c6a74" providerId="LiveId" clId="{147F7A39-D33D-4D56-B22A-96C335BA6643}" dt="2022-01-13T16:19:19.679" v="2140" actId="14100"/>
        <pc:sldMkLst>
          <pc:docMk/>
          <pc:sldMk cId="2862049017" sldId="264"/>
        </pc:sldMkLst>
        <pc:spChg chg="mod">
          <ac:chgData name="Allie Maxwell" userId="a6c6268cd85c6a74" providerId="LiveId" clId="{147F7A39-D33D-4D56-B22A-96C335BA6643}" dt="2022-01-13T15:28:53.378" v="211" actId="20577"/>
          <ac:spMkLst>
            <pc:docMk/>
            <pc:sldMk cId="2862049017" sldId="264"/>
            <ac:spMk id="3" creationId="{A06B4BC3-BAA5-4E52-8AAD-7913BAB7C8FA}"/>
          </ac:spMkLst>
        </pc:spChg>
        <pc:spChg chg="mod">
          <ac:chgData name="Allie Maxwell" userId="a6c6268cd85c6a74" providerId="LiveId" clId="{147F7A39-D33D-4D56-B22A-96C335BA6643}" dt="2022-01-13T15:49:09.756" v="1729" actId="14100"/>
          <ac:spMkLst>
            <pc:docMk/>
            <pc:sldMk cId="2862049017" sldId="264"/>
            <ac:spMk id="4" creationId="{9C1DBBF2-004E-42EC-B9C7-352C5CCBC77A}"/>
          </ac:spMkLst>
        </pc:spChg>
        <pc:picChg chg="add del mod">
          <ac:chgData name="Allie Maxwell" userId="a6c6268cd85c6a74" providerId="LiveId" clId="{147F7A39-D33D-4D56-B22A-96C335BA6643}" dt="2022-01-13T16:19:03.865" v="2134" actId="478"/>
          <ac:picMkLst>
            <pc:docMk/>
            <pc:sldMk cId="2862049017" sldId="264"/>
            <ac:picMk id="2050" creationId="{DEC4089D-57AA-4F03-AE25-5120871FD301}"/>
          </ac:picMkLst>
        </pc:picChg>
        <pc:picChg chg="add mod">
          <ac:chgData name="Allie Maxwell" userId="a6c6268cd85c6a74" providerId="LiveId" clId="{147F7A39-D33D-4D56-B22A-96C335BA6643}" dt="2022-01-13T16:19:19.679" v="2140" actId="14100"/>
          <ac:picMkLst>
            <pc:docMk/>
            <pc:sldMk cId="2862049017" sldId="264"/>
            <ac:picMk id="2052" creationId="{E67206C2-F038-4BAC-8D23-BBCDC050CBCA}"/>
          </ac:picMkLst>
        </pc:picChg>
      </pc:sldChg>
      <pc:sldChg chg="addSp modSp mod">
        <pc:chgData name="Allie Maxwell" userId="a6c6268cd85c6a74" providerId="LiveId" clId="{147F7A39-D33D-4D56-B22A-96C335BA6643}" dt="2022-01-13T15:56:17.035" v="2087" actId="1076"/>
        <pc:sldMkLst>
          <pc:docMk/>
          <pc:sldMk cId="79416362" sldId="265"/>
        </pc:sldMkLst>
        <pc:spChg chg="mod">
          <ac:chgData name="Allie Maxwell" userId="a6c6268cd85c6a74" providerId="LiveId" clId="{147F7A39-D33D-4D56-B22A-96C335BA6643}" dt="2022-01-13T15:29:39.334" v="277" actId="404"/>
          <ac:spMkLst>
            <pc:docMk/>
            <pc:sldMk cId="79416362" sldId="265"/>
            <ac:spMk id="3" creationId="{A06B4BC3-BAA5-4E52-8AAD-7913BAB7C8FA}"/>
          </ac:spMkLst>
        </pc:spChg>
        <pc:spChg chg="mod">
          <ac:chgData name="Allie Maxwell" userId="a6c6268cd85c6a74" providerId="LiveId" clId="{147F7A39-D33D-4D56-B22A-96C335BA6643}" dt="2022-01-13T15:53:00.247" v="2083" actId="14100"/>
          <ac:spMkLst>
            <pc:docMk/>
            <pc:sldMk cId="79416362" sldId="265"/>
            <ac:spMk id="4" creationId="{9C1DBBF2-004E-42EC-B9C7-352C5CCBC77A}"/>
          </ac:spMkLst>
        </pc:spChg>
        <pc:picChg chg="add mod">
          <ac:chgData name="Allie Maxwell" userId="a6c6268cd85c6a74" providerId="LiveId" clId="{147F7A39-D33D-4D56-B22A-96C335BA6643}" dt="2022-01-13T15:56:17.035" v="2087" actId="1076"/>
          <ac:picMkLst>
            <pc:docMk/>
            <pc:sldMk cId="79416362" sldId="265"/>
            <ac:picMk id="1026" creationId="{F1826AB8-3B5B-4EBC-AA77-6DC3BD43CF1A}"/>
          </ac:picMkLst>
        </pc:picChg>
      </pc:sldChg>
      <pc:sldChg chg="addSp delSp modSp mod">
        <pc:chgData name="Allie Maxwell" userId="a6c6268cd85c6a74" providerId="LiveId" clId="{147F7A39-D33D-4D56-B22A-96C335BA6643}" dt="2022-01-13T20:12:41.912" v="2817" actId="1076"/>
        <pc:sldMkLst>
          <pc:docMk/>
          <pc:sldMk cId="3738195090" sldId="266"/>
        </pc:sldMkLst>
        <pc:spChg chg="mod">
          <ac:chgData name="Allie Maxwell" userId="a6c6268cd85c6a74" providerId="LiveId" clId="{147F7A39-D33D-4D56-B22A-96C335BA6643}" dt="2022-01-13T20:03:28.952" v="2170" actId="404"/>
          <ac:spMkLst>
            <pc:docMk/>
            <pc:sldMk cId="3738195090" sldId="266"/>
            <ac:spMk id="3" creationId="{A06B4BC3-BAA5-4E52-8AAD-7913BAB7C8FA}"/>
          </ac:spMkLst>
        </pc:spChg>
        <pc:spChg chg="mod">
          <ac:chgData name="Allie Maxwell" userId="a6c6268cd85c6a74" providerId="LiveId" clId="{147F7A39-D33D-4D56-B22A-96C335BA6643}" dt="2022-01-13T20:12:14.529" v="2812" actId="20577"/>
          <ac:spMkLst>
            <pc:docMk/>
            <pc:sldMk cId="3738195090" sldId="266"/>
            <ac:spMk id="4" creationId="{9C1DBBF2-004E-42EC-B9C7-352C5CCBC77A}"/>
          </ac:spMkLst>
        </pc:spChg>
        <pc:picChg chg="add del mod">
          <ac:chgData name="Allie Maxwell" userId="a6c6268cd85c6a74" providerId="LiveId" clId="{147F7A39-D33D-4D56-B22A-96C335BA6643}" dt="2022-01-13T20:10:37.333" v="2793" actId="478"/>
          <ac:picMkLst>
            <pc:docMk/>
            <pc:sldMk cId="3738195090" sldId="266"/>
            <ac:picMk id="1026" creationId="{7EC0AFF1-F5F0-404B-9B4D-4492B240DA73}"/>
          </ac:picMkLst>
        </pc:picChg>
        <pc:picChg chg="add mod">
          <ac:chgData name="Allie Maxwell" userId="a6c6268cd85c6a74" providerId="LiveId" clId="{147F7A39-D33D-4D56-B22A-96C335BA6643}" dt="2022-01-13T20:12:41.912" v="2817" actId="1076"/>
          <ac:picMkLst>
            <pc:docMk/>
            <pc:sldMk cId="3738195090" sldId="266"/>
            <ac:picMk id="1028" creationId="{BFD403F4-2A43-4958-B04C-7EB1B22BE93C}"/>
          </ac:picMkLst>
        </pc:picChg>
      </pc:sldChg>
    </pc:docChg>
  </pc:docChgLst>
  <pc:docChgLst>
    <pc:chgData name="Allison Maxwell" userId="S::amaxwell@dogguides.com::3c3e1aa1-9b3c-422b-8517-d30c3f762f5f" providerId="AD" clId="Web-{5D196213-33FF-6B56-BC1E-2128293364F1}"/>
    <pc:docChg chg="delSld modSld">
      <pc:chgData name="Allison Maxwell" userId="S::amaxwell@dogguides.com::3c3e1aa1-9b3c-422b-8517-d30c3f762f5f" providerId="AD" clId="Web-{5D196213-33FF-6B56-BC1E-2128293364F1}" dt="2023-03-02T18:52:31.596" v="43" actId="20577"/>
      <pc:docMkLst>
        <pc:docMk/>
      </pc:docMkLst>
      <pc:sldChg chg="del">
        <pc:chgData name="Allison Maxwell" userId="S::amaxwell@dogguides.com::3c3e1aa1-9b3c-422b-8517-d30c3f762f5f" providerId="AD" clId="Web-{5D196213-33FF-6B56-BC1E-2128293364F1}" dt="2023-03-02T18:49:10.239" v="5"/>
        <pc:sldMkLst>
          <pc:docMk/>
          <pc:sldMk cId="3271415837" sldId="256"/>
        </pc:sldMkLst>
      </pc:sldChg>
      <pc:sldChg chg="modSp">
        <pc:chgData name="Allison Maxwell" userId="S::amaxwell@dogguides.com::3c3e1aa1-9b3c-422b-8517-d30c3f762f5f" providerId="AD" clId="Web-{5D196213-33FF-6B56-BC1E-2128293364F1}" dt="2023-03-02T18:49:00.161" v="4" actId="14100"/>
        <pc:sldMkLst>
          <pc:docMk/>
          <pc:sldMk cId="3013086804" sldId="257"/>
        </pc:sldMkLst>
        <pc:spChg chg="mod">
          <ac:chgData name="Allison Maxwell" userId="S::amaxwell@dogguides.com::3c3e1aa1-9b3c-422b-8517-d30c3f762f5f" providerId="AD" clId="Web-{5D196213-33FF-6B56-BC1E-2128293364F1}" dt="2023-03-02T18:49:00.161" v="4" actId="14100"/>
          <ac:spMkLst>
            <pc:docMk/>
            <pc:sldMk cId="3013086804" sldId="257"/>
            <ac:spMk id="3" creationId="{65952FF1-9863-424F-9628-811D2140D2AA}"/>
          </ac:spMkLst>
        </pc:spChg>
      </pc:sldChg>
      <pc:sldChg chg="modSp">
        <pc:chgData name="Allison Maxwell" userId="S::amaxwell@dogguides.com::3c3e1aa1-9b3c-422b-8517-d30c3f762f5f" providerId="AD" clId="Web-{5D196213-33FF-6B56-BC1E-2128293364F1}" dt="2023-03-02T18:51:04.879" v="10" actId="20577"/>
        <pc:sldMkLst>
          <pc:docMk/>
          <pc:sldMk cId="1253635747" sldId="259"/>
        </pc:sldMkLst>
        <pc:spChg chg="mod">
          <ac:chgData name="Allison Maxwell" userId="S::amaxwell@dogguides.com::3c3e1aa1-9b3c-422b-8517-d30c3f762f5f" providerId="AD" clId="Web-{5D196213-33FF-6B56-BC1E-2128293364F1}" dt="2023-03-02T18:51:04.879" v="10" actId="20577"/>
          <ac:spMkLst>
            <pc:docMk/>
            <pc:sldMk cId="1253635747" sldId="259"/>
            <ac:spMk id="3" creationId="{A06B4BC3-BAA5-4E52-8AAD-7913BAB7C8FA}"/>
          </ac:spMkLst>
        </pc:spChg>
      </pc:sldChg>
      <pc:sldChg chg="modSp">
        <pc:chgData name="Allison Maxwell" userId="S::amaxwell@dogguides.com::3c3e1aa1-9b3c-422b-8517-d30c3f762f5f" providerId="AD" clId="Web-{5D196213-33FF-6B56-BC1E-2128293364F1}" dt="2023-03-02T18:52:31.596" v="43" actId="20577"/>
        <pc:sldMkLst>
          <pc:docMk/>
          <pc:sldMk cId="1334012941" sldId="260"/>
        </pc:sldMkLst>
        <pc:spChg chg="mod">
          <ac:chgData name="Allison Maxwell" userId="S::amaxwell@dogguides.com::3c3e1aa1-9b3c-422b-8517-d30c3f762f5f" providerId="AD" clId="Web-{5D196213-33FF-6B56-BC1E-2128293364F1}" dt="2023-03-02T18:52:31.596" v="43" actId="20577"/>
          <ac:spMkLst>
            <pc:docMk/>
            <pc:sldMk cId="1334012941" sldId="260"/>
            <ac:spMk id="3" creationId="{A06B4BC3-BAA5-4E52-8AAD-7913BAB7C8FA}"/>
          </ac:spMkLst>
        </pc:spChg>
      </pc:sldChg>
      <pc:sldChg chg="modSp">
        <pc:chgData name="Allison Maxwell" userId="S::amaxwell@dogguides.com::3c3e1aa1-9b3c-422b-8517-d30c3f762f5f" providerId="AD" clId="Web-{5D196213-33FF-6B56-BC1E-2128293364F1}" dt="2023-03-02T18:51:10.441" v="16" actId="20577"/>
        <pc:sldMkLst>
          <pc:docMk/>
          <pc:sldMk cId="3419950735" sldId="261"/>
        </pc:sldMkLst>
        <pc:spChg chg="mod">
          <ac:chgData name="Allison Maxwell" userId="S::amaxwell@dogguides.com::3c3e1aa1-9b3c-422b-8517-d30c3f762f5f" providerId="AD" clId="Web-{5D196213-33FF-6B56-BC1E-2128293364F1}" dt="2023-03-02T18:51:10.441" v="16" actId="20577"/>
          <ac:spMkLst>
            <pc:docMk/>
            <pc:sldMk cId="3419950735" sldId="261"/>
            <ac:spMk id="3" creationId="{A06B4BC3-BAA5-4E52-8AAD-7913BAB7C8FA}"/>
          </ac:spMkLst>
        </pc:spChg>
      </pc:sldChg>
      <pc:sldChg chg="modSp">
        <pc:chgData name="Allison Maxwell" userId="S::amaxwell@dogguides.com::3c3e1aa1-9b3c-422b-8517-d30c3f762f5f" providerId="AD" clId="Web-{5D196213-33FF-6B56-BC1E-2128293364F1}" dt="2023-03-02T18:51:47.362" v="21" actId="20577"/>
        <pc:sldMkLst>
          <pc:docMk/>
          <pc:sldMk cId="2570525256" sldId="262"/>
        </pc:sldMkLst>
        <pc:spChg chg="mod">
          <ac:chgData name="Allison Maxwell" userId="S::amaxwell@dogguides.com::3c3e1aa1-9b3c-422b-8517-d30c3f762f5f" providerId="AD" clId="Web-{5D196213-33FF-6B56-BC1E-2128293364F1}" dt="2023-03-02T18:51:47.362" v="21" actId="20577"/>
          <ac:spMkLst>
            <pc:docMk/>
            <pc:sldMk cId="2570525256" sldId="262"/>
            <ac:spMk id="3" creationId="{A06B4BC3-BAA5-4E52-8AAD-7913BAB7C8FA}"/>
          </ac:spMkLst>
        </pc:spChg>
      </pc:sldChg>
      <pc:sldChg chg="modSp">
        <pc:chgData name="Allison Maxwell" userId="S::amaxwell@dogguides.com::3c3e1aa1-9b3c-422b-8517-d30c3f762f5f" providerId="AD" clId="Web-{5D196213-33FF-6B56-BC1E-2128293364F1}" dt="2023-03-02T18:52:01.034" v="34" actId="20577"/>
        <pc:sldMkLst>
          <pc:docMk/>
          <pc:sldMk cId="2862049017" sldId="264"/>
        </pc:sldMkLst>
        <pc:spChg chg="mod">
          <ac:chgData name="Allison Maxwell" userId="S::amaxwell@dogguides.com::3c3e1aa1-9b3c-422b-8517-d30c3f762f5f" providerId="AD" clId="Web-{5D196213-33FF-6B56-BC1E-2128293364F1}" dt="2023-03-02T18:52:01.034" v="34" actId="20577"/>
          <ac:spMkLst>
            <pc:docMk/>
            <pc:sldMk cId="2862049017" sldId="264"/>
            <ac:spMk id="3" creationId="{A06B4BC3-BAA5-4E52-8AAD-7913BAB7C8FA}"/>
          </ac:spMkLst>
        </pc:spChg>
      </pc:sldChg>
      <pc:sldChg chg="modSp">
        <pc:chgData name="Allison Maxwell" userId="S::amaxwell@dogguides.com::3c3e1aa1-9b3c-422b-8517-d30c3f762f5f" providerId="AD" clId="Web-{5D196213-33FF-6B56-BC1E-2128293364F1}" dt="2023-03-02T18:52:12.425" v="38" actId="20577"/>
        <pc:sldMkLst>
          <pc:docMk/>
          <pc:sldMk cId="79416362" sldId="265"/>
        </pc:sldMkLst>
        <pc:spChg chg="mod">
          <ac:chgData name="Allison Maxwell" userId="S::amaxwell@dogguides.com::3c3e1aa1-9b3c-422b-8517-d30c3f762f5f" providerId="AD" clId="Web-{5D196213-33FF-6B56-BC1E-2128293364F1}" dt="2023-03-02T18:52:12.425" v="38" actId="20577"/>
          <ac:spMkLst>
            <pc:docMk/>
            <pc:sldMk cId="79416362" sldId="265"/>
            <ac:spMk id="3" creationId="{A06B4BC3-BAA5-4E52-8AAD-7913BAB7C8FA}"/>
          </ac:spMkLst>
        </pc:spChg>
      </pc:sldChg>
      <pc:sldChg chg="modSp">
        <pc:chgData name="Allison Maxwell" userId="S::amaxwell@dogguides.com::3c3e1aa1-9b3c-422b-8517-d30c3f762f5f" providerId="AD" clId="Web-{5D196213-33FF-6B56-BC1E-2128293364F1}" dt="2023-03-02T18:52:24.784" v="42" actId="20577"/>
        <pc:sldMkLst>
          <pc:docMk/>
          <pc:sldMk cId="3738195090" sldId="266"/>
        </pc:sldMkLst>
        <pc:spChg chg="mod">
          <ac:chgData name="Allison Maxwell" userId="S::amaxwell@dogguides.com::3c3e1aa1-9b3c-422b-8517-d30c3f762f5f" providerId="AD" clId="Web-{5D196213-33FF-6B56-BC1E-2128293364F1}" dt="2023-03-02T18:52:24.784" v="42" actId="20577"/>
          <ac:spMkLst>
            <pc:docMk/>
            <pc:sldMk cId="3738195090" sldId="266"/>
            <ac:spMk id="3" creationId="{A06B4BC3-BAA5-4E52-8AAD-7913BAB7C8FA}"/>
          </ac:spMkLst>
        </pc:spChg>
      </pc:sldChg>
    </pc:docChg>
  </pc:docChgLst>
  <pc:docChgLst>
    <pc:chgData name="Allison Maxwell" userId="S::amaxwell@dogguides.com::3c3e1aa1-9b3c-422b-8517-d30c3f762f5f" providerId="AD" clId="Web-{9229043C-7974-A4BD-EC72-475FEFA635A4}"/>
    <pc:docChg chg="modSld">
      <pc:chgData name="Allison Maxwell" userId="S::amaxwell@dogguides.com::3c3e1aa1-9b3c-422b-8517-d30c3f762f5f" providerId="AD" clId="Web-{9229043C-7974-A4BD-EC72-475FEFA635A4}" dt="2023-03-02T18:41:22.827" v="3" actId="20577"/>
      <pc:docMkLst>
        <pc:docMk/>
      </pc:docMkLst>
      <pc:sldChg chg="modSp">
        <pc:chgData name="Allison Maxwell" userId="S::amaxwell@dogguides.com::3c3e1aa1-9b3c-422b-8517-d30c3f762f5f" providerId="AD" clId="Web-{9229043C-7974-A4BD-EC72-475FEFA635A4}" dt="2023-03-02T18:41:22.827" v="3" actId="20577"/>
        <pc:sldMkLst>
          <pc:docMk/>
          <pc:sldMk cId="1253635747" sldId="259"/>
        </pc:sldMkLst>
        <pc:spChg chg="mod">
          <ac:chgData name="Allison Maxwell" userId="S::amaxwell@dogguides.com::3c3e1aa1-9b3c-422b-8517-d30c3f762f5f" providerId="AD" clId="Web-{9229043C-7974-A4BD-EC72-475FEFA635A4}" dt="2023-03-02T18:41:22.827" v="3" actId="20577"/>
          <ac:spMkLst>
            <pc:docMk/>
            <pc:sldMk cId="1253635747" sldId="259"/>
            <ac:spMk id="4" creationId="{9C1DBBF2-004E-42EC-B9C7-352C5CCBC77A}"/>
          </ac:spMkLst>
        </pc:spChg>
      </pc:sldChg>
    </pc:docChg>
  </pc:docChgLst>
  <pc:docChgLst>
    <pc:chgData name="Allison Maxwell" userId="S::amaxwell@dogguides.com::3c3e1aa1-9b3c-422b-8517-d30c3f762f5f" providerId="AD" clId="Web-{01683E9F-3D52-B8E4-DF53-3A558DA60ACD}"/>
    <pc:docChg chg="modSld">
      <pc:chgData name="Allison Maxwell" userId="S::amaxwell@dogguides.com::3c3e1aa1-9b3c-422b-8517-d30c3f762f5f" providerId="AD" clId="Web-{01683E9F-3D52-B8E4-DF53-3A558DA60ACD}" dt="2023-03-07T16:26:12.552" v="4" actId="1076"/>
      <pc:docMkLst>
        <pc:docMk/>
      </pc:docMkLst>
      <pc:sldChg chg="addSp delSp modSp">
        <pc:chgData name="Allison Maxwell" userId="S::amaxwell@dogguides.com::3c3e1aa1-9b3c-422b-8517-d30c3f762f5f" providerId="AD" clId="Web-{01683E9F-3D52-B8E4-DF53-3A558DA60ACD}" dt="2023-03-07T16:26:12.552" v="4" actId="1076"/>
        <pc:sldMkLst>
          <pc:docMk/>
          <pc:sldMk cId="3738195090" sldId="266"/>
        </pc:sldMkLst>
        <pc:picChg chg="add mod">
          <ac:chgData name="Allison Maxwell" userId="S::amaxwell@dogguides.com::3c3e1aa1-9b3c-422b-8517-d30c3f762f5f" providerId="AD" clId="Web-{01683E9F-3D52-B8E4-DF53-3A558DA60ACD}" dt="2023-03-07T16:26:12.552" v="4" actId="1076"/>
          <ac:picMkLst>
            <pc:docMk/>
            <pc:sldMk cId="3738195090" sldId="266"/>
            <ac:picMk id="2" creationId="{0C748B63-FD75-AE4A-59B8-BCB8733A0D20}"/>
          </ac:picMkLst>
        </pc:picChg>
        <pc:picChg chg="del">
          <ac:chgData name="Allison Maxwell" userId="S::amaxwell@dogguides.com::3c3e1aa1-9b3c-422b-8517-d30c3f762f5f" providerId="AD" clId="Web-{01683E9F-3D52-B8E4-DF53-3A558DA60ACD}" dt="2023-03-07T16:25:58.239" v="0"/>
          <ac:picMkLst>
            <pc:docMk/>
            <pc:sldMk cId="3738195090" sldId="266"/>
            <ac:picMk id="1028" creationId="{BFD403F4-2A43-4958-B04C-7EB1B22BE93C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4FB83-BE31-432A-ACD0-850AF3F4C718}" type="datetimeFigureOut">
              <a:rPr lang="en-US" smtClean="0"/>
              <a:t>3/7/2023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1B3F0-2BD8-48D2-A047-75E3C8AC4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541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4FB83-BE31-432A-ACD0-850AF3F4C718}" type="datetimeFigureOut">
              <a:rPr lang="en-US" smtClean="0"/>
              <a:t>3/7/2023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1B3F0-2BD8-48D2-A047-75E3C8AC4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078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4FB83-BE31-432A-ACD0-850AF3F4C718}" type="datetimeFigureOut">
              <a:rPr lang="en-US" smtClean="0"/>
              <a:t>3/7/2023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1B3F0-2BD8-48D2-A047-75E3C8AC4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1846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4FB83-BE31-432A-ACD0-850AF3F4C718}" type="datetimeFigureOut">
              <a:rPr lang="en-US" smtClean="0"/>
              <a:t>3/7/2023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1B3F0-2BD8-48D2-A047-75E3C8AC4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7604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4FB83-BE31-432A-ACD0-850AF3F4C718}" type="datetimeFigureOut">
              <a:rPr lang="en-US" smtClean="0"/>
              <a:t>3/7/2023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1B3F0-2BD8-48D2-A047-75E3C8AC4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3916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4FB83-BE31-432A-ACD0-850AF3F4C718}" type="datetimeFigureOut">
              <a:rPr lang="en-US" smtClean="0"/>
              <a:t>3/7/2023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1B3F0-2BD8-48D2-A047-75E3C8AC4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3765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4FB83-BE31-432A-ACD0-850AF3F4C718}" type="datetimeFigureOut">
              <a:rPr lang="en-US" smtClean="0"/>
              <a:t>3/7/2023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1B3F0-2BD8-48D2-A047-75E3C8AC4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5430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4FB83-BE31-432A-ACD0-850AF3F4C718}" type="datetimeFigureOut">
              <a:rPr lang="en-US" smtClean="0"/>
              <a:t>3/7/2023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1B3F0-2BD8-48D2-A047-75E3C8AC4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0071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4FB83-BE31-432A-ACD0-850AF3F4C718}" type="datetimeFigureOut">
              <a:rPr lang="en-US" smtClean="0"/>
              <a:t>3/7/2023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1B3F0-2BD8-48D2-A047-75E3C8AC4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1072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4FB83-BE31-432A-ACD0-850AF3F4C718}" type="datetimeFigureOut">
              <a:rPr lang="en-US" smtClean="0"/>
              <a:t>3/7/2023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1B3F0-2BD8-48D2-A047-75E3C8AC4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2187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4FB83-BE31-432A-ACD0-850AF3F4C718}" type="datetimeFigureOut">
              <a:rPr lang="en-US" smtClean="0"/>
              <a:t>3/7/2023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1B3F0-2BD8-48D2-A047-75E3C8AC4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4942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D4FB83-BE31-432A-ACD0-850AF3F4C718}" type="datetimeFigureOut">
              <a:rPr lang="en-US" smtClean="0"/>
              <a:t>3/7/2023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A1B3F0-2BD8-48D2-A047-75E3C8AC4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819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5952FF1-9863-424F-9628-811D2140D2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967" y="365125"/>
            <a:ext cx="11903901" cy="1346439"/>
          </a:xfrm>
        </p:spPr>
        <p:txBody>
          <a:bodyPr/>
          <a:lstStyle/>
          <a:p>
            <a:r>
              <a:rPr lang="en-CA" dirty="0"/>
              <a:t>Prepping for Outings Overview</a:t>
            </a:r>
            <a:r>
              <a:rPr lang="en-CA" sz="2000" dirty="0"/>
              <a:t>(*with the exception of office/work situations)</a:t>
            </a:r>
            <a:endParaRPr lang="en-CA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27B680E-F0BF-4140-94D3-64071B2413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078186" cy="4351338"/>
          </a:xfrm>
        </p:spPr>
        <p:txBody>
          <a:bodyPr/>
          <a:lstStyle/>
          <a:p>
            <a:r>
              <a:rPr lang="en-CA" dirty="0"/>
              <a:t>What to take</a:t>
            </a:r>
          </a:p>
          <a:p>
            <a:r>
              <a:rPr lang="en-CA" dirty="0"/>
              <a:t>Where to go</a:t>
            </a:r>
          </a:p>
          <a:p>
            <a:r>
              <a:rPr lang="en-CA" dirty="0"/>
              <a:t>When is puppy ready</a:t>
            </a:r>
          </a:p>
          <a:p>
            <a:r>
              <a:rPr lang="en-CA" dirty="0"/>
              <a:t>How long to go</a:t>
            </a:r>
          </a:p>
          <a:p>
            <a:r>
              <a:rPr lang="en-CA" dirty="0"/>
              <a:t>Who can pet puppy</a:t>
            </a:r>
          </a:p>
          <a:p>
            <a:r>
              <a:rPr lang="en-CA" dirty="0"/>
              <a:t>Signs puppy is overwhelmed</a:t>
            </a:r>
          </a:p>
          <a:p>
            <a:pPr lvl="1"/>
            <a:r>
              <a:rPr lang="en-CA" dirty="0"/>
              <a:t>Best way to end the outing</a:t>
            </a:r>
          </a:p>
          <a:p>
            <a:r>
              <a:rPr lang="en-CA" dirty="0"/>
              <a:t>Reminders</a:t>
            </a:r>
          </a:p>
          <a:p>
            <a:endParaRPr lang="en-CA" dirty="0"/>
          </a:p>
          <a:p>
            <a:endParaRPr lang="en-CA" dirty="0"/>
          </a:p>
        </p:txBody>
      </p:sp>
      <p:pic>
        <p:nvPicPr>
          <p:cNvPr id="7172" name="Picture 4">
            <a:extLst>
              <a:ext uri="{FF2B5EF4-FFF2-40B4-BE49-F238E27FC236}">
                <a16:creationId xmlns:a16="http://schemas.microsoft.com/office/drawing/2014/main" id="{7DAE3BC1-AB2D-4AB7-9026-BDCA322919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7572" y="1818154"/>
            <a:ext cx="4776228" cy="3184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30868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06B4BC3-BAA5-4E52-8AAD-7913BAB7C8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What to Take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C1DBBF2-004E-42EC-B9C7-352C5CCBC7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373586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CA" dirty="0"/>
              <a:t>What to take on your outing with puppy:</a:t>
            </a:r>
          </a:p>
          <a:p>
            <a:pPr lvl="1"/>
            <a:r>
              <a:rPr lang="en-CA" dirty="0"/>
              <a:t>Treat pouch with treats</a:t>
            </a:r>
          </a:p>
          <a:p>
            <a:pPr lvl="1"/>
            <a:r>
              <a:rPr lang="en-CA" dirty="0"/>
              <a:t>Puppy ID card</a:t>
            </a:r>
          </a:p>
          <a:p>
            <a:pPr lvl="1"/>
            <a:r>
              <a:rPr lang="en-CA" dirty="0"/>
              <a:t>Puppy jacket</a:t>
            </a:r>
          </a:p>
          <a:p>
            <a:pPr lvl="1"/>
            <a:r>
              <a:rPr lang="en-CA" dirty="0"/>
              <a:t>Puppy head halter (optional)</a:t>
            </a:r>
          </a:p>
          <a:p>
            <a:pPr lvl="1"/>
            <a:r>
              <a:rPr lang="en-CA" dirty="0"/>
              <a:t>Puppy leash &amp; collar</a:t>
            </a:r>
          </a:p>
          <a:p>
            <a:pPr lvl="1"/>
            <a:r>
              <a:rPr lang="en-CA" dirty="0"/>
              <a:t>Clean up kit</a:t>
            </a:r>
          </a:p>
          <a:p>
            <a:pPr lvl="2"/>
            <a:r>
              <a:rPr lang="en-CA" dirty="0"/>
              <a:t>Poop bags</a:t>
            </a:r>
          </a:p>
          <a:p>
            <a:pPr lvl="2"/>
            <a:r>
              <a:rPr lang="en-CA" dirty="0"/>
              <a:t>Paper towel</a:t>
            </a:r>
          </a:p>
          <a:p>
            <a:pPr lvl="2"/>
            <a:r>
              <a:rPr lang="en-CA" dirty="0"/>
              <a:t>Hand sanitizer</a:t>
            </a:r>
          </a:p>
          <a:p>
            <a:pPr lvl="2"/>
            <a:r>
              <a:rPr lang="en-CA" dirty="0"/>
              <a:t>Wet wipes</a:t>
            </a: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A7A344EA-7A2F-4825-BDEB-C2A0924801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9038" y="1574800"/>
            <a:ext cx="40767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>
            <a:extLst>
              <a:ext uri="{FF2B5EF4-FFF2-40B4-BE49-F238E27FC236}">
                <a16:creationId xmlns:a16="http://schemas.microsoft.com/office/drawing/2014/main" id="{846381D4-C37C-447A-AA32-97F34FEB1E7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782"/>
          <a:stretch/>
        </p:blipFill>
        <p:spPr bwMode="auto">
          <a:xfrm>
            <a:off x="7769038" y="3927475"/>
            <a:ext cx="2407771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36357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06B4BC3-BAA5-4E52-8AAD-7913BAB7C8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Where to go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C1DBBF2-004E-42EC-B9C7-352C5CCBC7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52789"/>
            <a:ext cx="7358743" cy="5040086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CA" sz="7200" b="1" u="sng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Outing Ideas – Unvaccinated Pup (Under 16 weeks old)</a:t>
            </a:r>
            <a:endParaRPr lang="en-CA" sz="7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en-CA" sz="72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Watch traffic</a:t>
            </a:r>
            <a:endParaRPr lang="en-CA" sz="7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en-CA" sz="72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Drive through a drive-thru</a:t>
            </a:r>
            <a:endParaRPr lang="en-CA" sz="7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en-CA" sz="72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Car ride around the block</a:t>
            </a:r>
            <a:endParaRPr lang="en-CA" sz="7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en-CA" sz="72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Play different noises at home</a:t>
            </a:r>
            <a:endParaRPr lang="en-CA" sz="7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en-CA" sz="72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Use seasonal weather as distractions i.e. fall leaves, winter snow, spring thaw/melt, and summer garden etc.</a:t>
            </a:r>
            <a:endParaRPr lang="en-CA" sz="7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CA" sz="7200" b="1" u="sng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Outing Ideas – Vaccinated Pup (Over 16 weeks old)</a:t>
            </a:r>
            <a:endParaRPr lang="en-CA" sz="7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en-CA" sz="72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Coffee shop</a:t>
            </a:r>
            <a:endParaRPr lang="en-CA" sz="7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en-CA" sz="72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Grocery store</a:t>
            </a:r>
            <a:endParaRPr lang="en-CA" sz="7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en-CA" sz="72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Restaurant patio</a:t>
            </a:r>
            <a:endParaRPr lang="en-CA" sz="7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en-CA" sz="72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Library</a:t>
            </a:r>
            <a:endParaRPr lang="en-CA" sz="7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en-CA" sz="72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Outdoor event i.e. Farmer’s market, Holiday parade, family BBQ etc.</a:t>
            </a:r>
            <a:endParaRPr lang="en-CA" sz="7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CA" dirty="0"/>
          </a:p>
        </p:txBody>
      </p:sp>
      <p:pic>
        <p:nvPicPr>
          <p:cNvPr id="5124" name="Picture 4">
            <a:extLst>
              <a:ext uri="{FF2B5EF4-FFF2-40B4-BE49-F238E27FC236}">
                <a16:creationId xmlns:a16="http://schemas.microsoft.com/office/drawing/2014/main" id="{960DB75E-A1D4-4DBF-B697-F3AADA87E1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0259" y="1452789"/>
            <a:ext cx="3250452" cy="2166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>
            <a:extLst>
              <a:ext uri="{FF2B5EF4-FFF2-40B4-BE49-F238E27FC236}">
                <a16:creationId xmlns:a16="http://schemas.microsoft.com/office/drawing/2014/main" id="{1CD00AD2-FDDD-462C-AF19-1B21EE27FC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9883" y="3863788"/>
            <a:ext cx="3048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99507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06B4BC3-BAA5-4E52-8AAD-7913BAB7C8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When is Puppy Ready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C1DBBF2-004E-42EC-B9C7-352C5CCBC7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927271" cy="4351338"/>
          </a:xfrm>
        </p:spPr>
        <p:txBody>
          <a:bodyPr/>
          <a:lstStyle/>
          <a:p>
            <a:r>
              <a:rPr lang="en-CA" dirty="0"/>
              <a:t>When is puppy ready for an outing:</a:t>
            </a:r>
          </a:p>
          <a:p>
            <a:pPr lvl="1"/>
            <a:r>
              <a:rPr lang="en-CA" dirty="0"/>
              <a:t>Puppy is reliably house trained</a:t>
            </a:r>
          </a:p>
          <a:p>
            <a:pPr lvl="1"/>
            <a:r>
              <a:rPr lang="en-CA" dirty="0"/>
              <a:t>Puppy walks calmly on leash</a:t>
            </a:r>
          </a:p>
          <a:p>
            <a:pPr lvl="1"/>
            <a:r>
              <a:rPr lang="en-CA" dirty="0"/>
              <a:t>Puppy is fully vaccinated</a:t>
            </a:r>
          </a:p>
          <a:p>
            <a:pPr lvl="2"/>
            <a:r>
              <a:rPr lang="en-CA" dirty="0"/>
              <a:t>For outings in high traffic areas</a:t>
            </a:r>
          </a:p>
          <a:p>
            <a:pPr lvl="1"/>
            <a:r>
              <a:rPr lang="en-CA" dirty="0"/>
              <a:t>Puppy is comfortable in jacket</a:t>
            </a:r>
          </a:p>
          <a:p>
            <a:pPr lvl="1"/>
            <a:endParaRPr lang="en-CA" dirty="0"/>
          </a:p>
          <a:p>
            <a:pPr lvl="1"/>
            <a:endParaRPr lang="en-CA" dirty="0"/>
          </a:p>
          <a:p>
            <a:pPr lvl="1"/>
            <a:endParaRPr lang="en-CA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DA9A0C5B-CEEF-4C4B-A222-5DA25D1B3C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1456" y="1825625"/>
            <a:ext cx="5168434" cy="3445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05252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06B4BC3-BAA5-4E52-8AAD-7913BAB7C8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Prepping for Outings: How long to go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C1DBBF2-004E-42EC-B9C7-352C5CCBC7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490943"/>
            <a:ext cx="8438535" cy="4351338"/>
          </a:xfrm>
        </p:spPr>
        <p:txBody>
          <a:bodyPr/>
          <a:lstStyle/>
          <a:p>
            <a:r>
              <a:rPr lang="en-CA" dirty="0"/>
              <a:t>How long to be out with puppy depends on their age</a:t>
            </a:r>
          </a:p>
          <a:p>
            <a:pPr lvl="1"/>
            <a:r>
              <a:rPr lang="en-CA" dirty="0"/>
              <a:t>Under 3 months old –  5 to 10 minutes</a:t>
            </a:r>
          </a:p>
          <a:p>
            <a:pPr lvl="1"/>
            <a:r>
              <a:rPr lang="en-CA" dirty="0"/>
              <a:t>3 months old to 5 months old – 10 to 20 minutes</a:t>
            </a:r>
          </a:p>
          <a:p>
            <a:pPr lvl="1"/>
            <a:r>
              <a:rPr lang="en-CA" dirty="0"/>
              <a:t>5 months old to 7 months old – 20 to 30 minutes</a:t>
            </a:r>
          </a:p>
          <a:p>
            <a:pPr lvl="1"/>
            <a:r>
              <a:rPr lang="en-CA" dirty="0"/>
              <a:t>7 months old to 9 months old – 30 to 45 minutes</a:t>
            </a:r>
          </a:p>
          <a:p>
            <a:pPr lvl="1"/>
            <a:r>
              <a:rPr lang="en-CA" dirty="0"/>
              <a:t>9 months old to 11 months old – 45 to 60 minutes</a:t>
            </a:r>
          </a:p>
          <a:p>
            <a:pPr lvl="1"/>
            <a:r>
              <a:rPr lang="en-CA" dirty="0"/>
              <a:t>11 months old to 12 months old and older – 60 minutes plus</a:t>
            </a:r>
          </a:p>
          <a:p>
            <a:pPr lvl="1"/>
            <a:endParaRPr lang="en-CA" dirty="0"/>
          </a:p>
          <a:p>
            <a:pPr lvl="1"/>
            <a:endParaRPr lang="en-CA" dirty="0"/>
          </a:p>
          <a:p>
            <a:pPr lvl="1"/>
            <a:endParaRPr lang="en-CA" dirty="0"/>
          </a:p>
          <a:p>
            <a:pPr lvl="1"/>
            <a:endParaRPr lang="en-CA" dirty="0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CC6CF467-CF7D-4873-8B6F-F286A08BFAA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33" b="19608"/>
          <a:stretch/>
        </p:blipFill>
        <p:spPr bwMode="auto">
          <a:xfrm>
            <a:off x="838198" y="4489735"/>
            <a:ext cx="9961284" cy="1755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59040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06B4BC3-BAA5-4E52-8AAD-7913BAB7C8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Who Can Pet Puppy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C1DBBF2-004E-42EC-B9C7-352C5CCBC7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634843" cy="4351338"/>
          </a:xfrm>
        </p:spPr>
        <p:txBody>
          <a:bodyPr/>
          <a:lstStyle/>
          <a:p>
            <a:r>
              <a:rPr lang="en-CA" dirty="0"/>
              <a:t>Who can pet puppy during an outing</a:t>
            </a:r>
          </a:p>
          <a:p>
            <a:pPr lvl="1"/>
            <a:r>
              <a:rPr lang="en-CA" dirty="0"/>
              <a:t>It is up to you as to how many people pet or interact with puppy</a:t>
            </a:r>
          </a:p>
          <a:p>
            <a:pPr lvl="1"/>
            <a:r>
              <a:rPr lang="en-CA" dirty="0"/>
              <a:t>You can always say no to people who approach puppy</a:t>
            </a:r>
          </a:p>
          <a:p>
            <a:pPr lvl="1"/>
            <a:r>
              <a:rPr lang="en-CA" dirty="0"/>
              <a:t>There will be some people who pet puppy without permission</a:t>
            </a:r>
          </a:p>
          <a:p>
            <a:pPr lvl="1"/>
            <a:r>
              <a:rPr lang="en-CA" dirty="0"/>
              <a:t>Try to be as polite as possible when interacting with the public</a:t>
            </a: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E67206C2-F038-4BAC-8D23-BBCDC050CB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9330" y="1481511"/>
            <a:ext cx="4608841" cy="3072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20490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06B4BC3-BAA5-4E52-8AAD-7913BAB7C8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4000" dirty="0"/>
              <a:t>Signs Puppy is Overwhelmed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C1DBBF2-004E-42EC-B9C7-352C5CCBC7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232071" cy="4351338"/>
          </a:xfrm>
        </p:spPr>
        <p:txBody>
          <a:bodyPr/>
          <a:lstStyle/>
          <a:p>
            <a:r>
              <a:rPr lang="en-CA" dirty="0"/>
              <a:t>Signs puppy is overwhelmed:</a:t>
            </a:r>
          </a:p>
          <a:p>
            <a:pPr lvl="1"/>
            <a:r>
              <a:rPr lang="en-CA" dirty="0"/>
              <a:t>Puppy refuses to continue walking</a:t>
            </a:r>
          </a:p>
          <a:p>
            <a:pPr lvl="1"/>
            <a:r>
              <a:rPr lang="en-CA" dirty="0"/>
              <a:t>Puppy yawns excessively</a:t>
            </a:r>
          </a:p>
          <a:p>
            <a:pPr lvl="1"/>
            <a:r>
              <a:rPr lang="en-CA" dirty="0"/>
              <a:t>Puppy licks lips excessively</a:t>
            </a:r>
          </a:p>
          <a:p>
            <a:pPr lvl="1"/>
            <a:r>
              <a:rPr lang="en-CA" dirty="0"/>
              <a:t>Puppy’s ears are back</a:t>
            </a:r>
          </a:p>
          <a:p>
            <a:pPr lvl="1"/>
            <a:r>
              <a:rPr lang="en-CA" dirty="0"/>
              <a:t>Puppy’s hackles are up</a:t>
            </a:r>
          </a:p>
          <a:p>
            <a:pPr lvl="1"/>
            <a:r>
              <a:rPr lang="en-CA" dirty="0"/>
              <a:t>Puppy has a tantrum</a:t>
            </a:r>
          </a:p>
          <a:p>
            <a:pPr lvl="2"/>
            <a:r>
              <a:rPr lang="en-CA" dirty="0"/>
              <a:t>Puppy mouthing you </a:t>
            </a:r>
          </a:p>
          <a:p>
            <a:pPr lvl="2"/>
            <a:r>
              <a:rPr lang="en-CA" dirty="0"/>
              <a:t>Puppy barking inappropriately</a:t>
            </a:r>
          </a:p>
          <a:p>
            <a:pPr lvl="2"/>
            <a:r>
              <a:rPr lang="en-CA" dirty="0"/>
              <a:t>Puppy alligator rolling on the floor</a:t>
            </a:r>
          </a:p>
          <a:p>
            <a:pPr lvl="2"/>
            <a:r>
              <a:rPr lang="en-CA" dirty="0"/>
              <a:t>Puppy playing tug with leash</a:t>
            </a:r>
          </a:p>
          <a:p>
            <a:pPr lvl="2"/>
            <a:endParaRPr lang="en-CA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F1826AB8-3B5B-4EBC-AA77-6DC3BD43CF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8772" y="1844448"/>
            <a:ext cx="5274129" cy="3516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4163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06B4BC3-BAA5-4E52-8AAD-7913BAB7C8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4000" dirty="0"/>
              <a:t>Signs Puppy is Overwhelmed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C1DBBF2-004E-42EC-B9C7-352C5CCBC7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400800" cy="4351338"/>
          </a:xfrm>
        </p:spPr>
        <p:txBody>
          <a:bodyPr/>
          <a:lstStyle/>
          <a:p>
            <a:r>
              <a:rPr lang="en-CA" dirty="0"/>
              <a:t>When you have realized puppy is overwhelmed, the best way to end the outing is:</a:t>
            </a:r>
          </a:p>
          <a:p>
            <a:pPr lvl="1"/>
            <a:r>
              <a:rPr lang="en-CA" dirty="0"/>
              <a:t>Go to a quiet area</a:t>
            </a:r>
          </a:p>
          <a:p>
            <a:pPr lvl="1"/>
            <a:r>
              <a:rPr lang="en-CA" dirty="0"/>
              <a:t>Ask puppy for a sit or a down </a:t>
            </a:r>
          </a:p>
          <a:p>
            <a:pPr lvl="1"/>
            <a:r>
              <a:rPr lang="en-CA" dirty="0"/>
              <a:t>Reward and praise puppy</a:t>
            </a:r>
          </a:p>
          <a:p>
            <a:pPr lvl="1"/>
            <a:r>
              <a:rPr lang="en-CA" dirty="0"/>
              <a:t>Head home</a:t>
            </a:r>
          </a:p>
          <a:p>
            <a:endParaRPr lang="en-CA" dirty="0"/>
          </a:p>
        </p:txBody>
      </p:sp>
      <p:pic>
        <p:nvPicPr>
          <p:cNvPr id="2" name="Picture 4">
            <a:extLst>
              <a:ext uri="{FF2B5EF4-FFF2-40B4-BE49-F238E27FC236}">
                <a16:creationId xmlns:a16="http://schemas.microsoft.com/office/drawing/2014/main" id="{0C748B63-FD75-AE4A-59B8-BCB8733A0D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98676" y="1953273"/>
            <a:ext cx="4642338" cy="3092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1950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06B4BC3-BAA5-4E52-8AAD-7913BAB7C8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Reminders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C1DBBF2-004E-42EC-B9C7-352C5CCBC7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965371" cy="4351338"/>
          </a:xfrm>
        </p:spPr>
        <p:txBody>
          <a:bodyPr/>
          <a:lstStyle/>
          <a:p>
            <a:r>
              <a:rPr lang="en-CA" sz="2400" dirty="0"/>
              <a:t>Have puppy go to the bathroom outside in an appropriate area before going into the establishment</a:t>
            </a:r>
          </a:p>
          <a:p>
            <a:pPr lvl="1"/>
            <a:r>
              <a:rPr lang="en-CA" dirty="0"/>
              <a:t>Remember to remove puppy’s jacket for them to go to the bathroom</a:t>
            </a:r>
          </a:p>
          <a:p>
            <a:r>
              <a:rPr lang="en-CA" sz="2400" dirty="0"/>
              <a:t>Start with low distraction areas or quiet times </a:t>
            </a:r>
          </a:p>
          <a:p>
            <a:r>
              <a:rPr lang="en-CA" sz="2400" dirty="0"/>
              <a:t>Build up puppy’s confidence by trying different locations to explore new environments</a:t>
            </a:r>
          </a:p>
          <a:p>
            <a:pPr marL="457200" lvl="1" indent="0">
              <a:buNone/>
            </a:pPr>
            <a:endParaRPr lang="en-CA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2A3F7C25-1423-41BC-9916-42376F0527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2366" y="1825625"/>
            <a:ext cx="5380509" cy="3557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40129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6c183ff-cc02-4baa-bbf4-3d5a2c36fd24">
      <Terms xmlns="http://schemas.microsoft.com/office/infopath/2007/PartnerControls"/>
    </lcf76f155ced4ddcb4097134ff3c332f>
    <TaxCatchAll xmlns="7d63fda9-ac58-4123-8b27-7224c39d3369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4018D857FBA404490FEE17F3C63E596" ma:contentTypeVersion="16" ma:contentTypeDescription="Create a new document." ma:contentTypeScope="" ma:versionID="47f35ff4e96aa643df3b6ad9153e479b">
  <xsd:schema xmlns:xsd="http://www.w3.org/2001/XMLSchema" xmlns:xs="http://www.w3.org/2001/XMLSchema" xmlns:p="http://schemas.microsoft.com/office/2006/metadata/properties" xmlns:ns2="36c183ff-cc02-4baa-bbf4-3d5a2c36fd24" xmlns:ns3="7d63fda9-ac58-4123-8b27-7224c39d3369" targetNamespace="http://schemas.microsoft.com/office/2006/metadata/properties" ma:root="true" ma:fieldsID="7d51f67539ae0b9f1d5d9960fe7225e1" ns2:_="" ns3:_="">
    <xsd:import namespace="36c183ff-cc02-4baa-bbf4-3d5a2c36fd24"/>
    <xsd:import namespace="7d63fda9-ac58-4123-8b27-7224c39d336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LengthInSecond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6c183ff-cc02-4baa-bbf4-3d5a2c36fd2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5" nillable="true" ma:displayName="Length (seconds)" ma:internalName="MediaLengthInSeconds" ma:readOnly="true">
      <xsd:simpleType>
        <xsd:restriction base="dms:Unknown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757d8883-c00d-4843-be34-ebbec21ff16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d63fda9-ac58-4123-8b27-7224c39d3369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c555240d-9b25-4fbb-9c93-8e130801576f}" ma:internalName="TaxCatchAll" ma:showField="CatchAllData" ma:web="7d63fda9-ac58-4123-8b27-7224c39d336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039F497-0079-4C4C-87D6-40FDA1078AC9}">
  <ds:schemaRefs>
    <ds:schemaRef ds:uri="http://schemas.microsoft.com/office/2006/metadata/properties"/>
    <ds:schemaRef ds:uri="http://schemas.microsoft.com/office/infopath/2007/PartnerControls"/>
    <ds:schemaRef ds:uri="36c183ff-cc02-4baa-bbf4-3d5a2c36fd24"/>
    <ds:schemaRef ds:uri="7d63fda9-ac58-4123-8b27-7224c39d3369"/>
  </ds:schemaRefs>
</ds:datastoreItem>
</file>

<file path=customXml/itemProps2.xml><?xml version="1.0" encoding="utf-8"?>
<ds:datastoreItem xmlns:ds="http://schemas.openxmlformats.org/officeDocument/2006/customXml" ds:itemID="{E308F69E-7E68-414C-A685-EFD86D6702C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6FFF602-7733-46CD-87CD-9E087A29458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6c183ff-cc02-4baa-bbf4-3d5a2c36fd24"/>
    <ds:schemaRef ds:uri="7d63fda9-ac58-4123-8b27-7224c39d336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234</TotalTime>
  <Words>523</Words>
  <Application>Microsoft Office PowerPoint</Application>
  <PresentationFormat>Widescreen</PresentationFormat>
  <Paragraphs>81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Prepping for Outings Overview(*with the exception of office/work situations)</vt:lpstr>
      <vt:lpstr>What to Take</vt:lpstr>
      <vt:lpstr>Where to go</vt:lpstr>
      <vt:lpstr>When is Puppy Ready</vt:lpstr>
      <vt:lpstr>Prepping for Outings: How long to go</vt:lpstr>
      <vt:lpstr>Who Can Pet Puppy</vt:lpstr>
      <vt:lpstr>Signs Puppy is Overwhelmed</vt:lpstr>
      <vt:lpstr>Signs Puppy is Overwhelmed</vt:lpstr>
      <vt:lpstr>Reminders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Brian Pudden</dc:creator>
  <cp:lastModifiedBy>Allie Maxwell</cp:lastModifiedBy>
  <cp:revision>39</cp:revision>
  <dcterms:created xsi:type="dcterms:W3CDTF">2019-12-23T19:27:46Z</dcterms:created>
  <dcterms:modified xsi:type="dcterms:W3CDTF">2023-03-07T16:26:13Z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0x01010054018D857FBA404490FEE17F3C63E596</vt:lpwstr>
  </property>
  <property fmtid="{D5CDD505-2E9C-101B-9397-08002B2CF9AE}" pid="3" name="MediaServiceImageTags">
    <vt:lpwstr/>
  </property>
</Properties>
</file>