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AEAE2A-9831-4CC1-DF25-BC2384F8D22F}" v="42" dt="2023-03-02T18:50:47.666"/>
    <p1510:client id="{7CA1707C-E170-CC34-27B7-36925C198B28}" v="6" dt="2023-03-02T18:42:57.726"/>
    <p1510:client id="{9F34B28A-326E-4A9D-89D1-8B8EB98E032B}" v="44" dt="2022-01-20T18:58:49.822"/>
    <p1510:client id="{D3B849C5-C0FA-ECA3-43A6-627C72A6CA7E}" v="4" dt="2023-03-02T18:48:25.4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ison Maxwell" userId="S::amaxwell@dogguides.com::3c3e1aa1-9b3c-422b-8517-d30c3f762f5f" providerId="AD" clId="Web-{7CA1707C-E170-CC34-27B7-36925C198B28}"/>
    <pc:docChg chg="delSld modSld">
      <pc:chgData name="Allison Maxwell" userId="S::amaxwell@dogguides.com::3c3e1aa1-9b3c-422b-8517-d30c3f762f5f" providerId="AD" clId="Web-{7CA1707C-E170-CC34-27B7-36925C198B28}" dt="2023-03-02T18:42:57.726" v="5" actId="1076"/>
      <pc:docMkLst>
        <pc:docMk/>
      </pc:docMkLst>
      <pc:sldChg chg="del">
        <pc:chgData name="Allison Maxwell" userId="S::amaxwell@dogguides.com::3c3e1aa1-9b3c-422b-8517-d30c3f762f5f" providerId="AD" clId="Web-{7CA1707C-E170-CC34-27B7-36925C198B28}" dt="2023-03-02T18:41:52.881" v="0"/>
        <pc:sldMkLst>
          <pc:docMk/>
          <pc:sldMk cId="1334012941" sldId="260"/>
        </pc:sldMkLst>
      </pc:sldChg>
      <pc:sldChg chg="addSp modSp">
        <pc:chgData name="Allison Maxwell" userId="S::amaxwell@dogguides.com::3c3e1aa1-9b3c-422b-8517-d30c3f762f5f" providerId="AD" clId="Web-{7CA1707C-E170-CC34-27B7-36925C198B28}" dt="2023-03-02T18:42:57.726" v="5" actId="1076"/>
        <pc:sldMkLst>
          <pc:docMk/>
          <pc:sldMk cId="79416362" sldId="265"/>
        </pc:sldMkLst>
        <pc:picChg chg="add mod">
          <ac:chgData name="Allison Maxwell" userId="S::amaxwell@dogguides.com::3c3e1aa1-9b3c-422b-8517-d30c3f762f5f" providerId="AD" clId="Web-{7CA1707C-E170-CC34-27B7-36925C198B28}" dt="2023-03-02T18:42:57.726" v="5" actId="1076"/>
          <ac:picMkLst>
            <pc:docMk/>
            <pc:sldMk cId="79416362" sldId="265"/>
            <ac:picMk id="2" creationId="{265A30BF-D8FB-C197-6984-0E088D733C11}"/>
          </ac:picMkLst>
        </pc:picChg>
      </pc:sldChg>
    </pc:docChg>
  </pc:docChgLst>
  <pc:docChgLst>
    <pc:chgData name="Allison Maxwell" userId="S::amaxwell@dogguides.com::3c3e1aa1-9b3c-422b-8517-d30c3f762f5f" providerId="AD" clId="Web-{09AEAE2A-9831-4CC1-DF25-BC2384F8D22F}"/>
    <pc:docChg chg="modSld">
      <pc:chgData name="Allison Maxwell" userId="S::amaxwell@dogguides.com::3c3e1aa1-9b3c-422b-8517-d30c3f762f5f" providerId="AD" clId="Web-{09AEAE2A-9831-4CC1-DF25-BC2384F8D22F}" dt="2023-03-02T18:50:47.666" v="35" actId="20577"/>
      <pc:docMkLst>
        <pc:docMk/>
      </pc:docMkLst>
      <pc:sldChg chg="modSp">
        <pc:chgData name="Allison Maxwell" userId="S::amaxwell@dogguides.com::3c3e1aa1-9b3c-422b-8517-d30c3f762f5f" providerId="AD" clId="Web-{09AEAE2A-9831-4CC1-DF25-BC2384F8D22F}" dt="2023-03-02T18:49:30.026" v="3" actId="20577"/>
        <pc:sldMkLst>
          <pc:docMk/>
          <pc:sldMk cId="1253635747" sldId="259"/>
        </pc:sldMkLst>
        <pc:spChg chg="mod">
          <ac:chgData name="Allison Maxwell" userId="S::amaxwell@dogguides.com::3c3e1aa1-9b3c-422b-8517-d30c3f762f5f" providerId="AD" clId="Web-{09AEAE2A-9831-4CC1-DF25-BC2384F8D22F}" dt="2023-03-02T18:49:30.026" v="3" actId="20577"/>
          <ac:spMkLst>
            <pc:docMk/>
            <pc:sldMk cId="1253635747" sldId="259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09AEAE2A-9831-4CC1-DF25-BC2384F8D22F}" dt="2023-03-02T18:49:39.838" v="9" actId="20577"/>
        <pc:sldMkLst>
          <pc:docMk/>
          <pc:sldMk cId="3419950735" sldId="261"/>
        </pc:sldMkLst>
        <pc:spChg chg="mod">
          <ac:chgData name="Allison Maxwell" userId="S::amaxwell@dogguides.com::3c3e1aa1-9b3c-422b-8517-d30c3f762f5f" providerId="AD" clId="Web-{09AEAE2A-9831-4CC1-DF25-BC2384F8D22F}" dt="2023-03-02T18:49:39.838" v="9" actId="20577"/>
          <ac:spMkLst>
            <pc:docMk/>
            <pc:sldMk cId="3419950735" sldId="261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09AEAE2A-9831-4CC1-DF25-BC2384F8D22F}" dt="2023-03-02T18:49:48.229" v="12" actId="20577"/>
        <pc:sldMkLst>
          <pc:docMk/>
          <pc:sldMk cId="2570525256" sldId="262"/>
        </pc:sldMkLst>
        <pc:spChg chg="mod">
          <ac:chgData name="Allison Maxwell" userId="S::amaxwell@dogguides.com::3c3e1aa1-9b3c-422b-8517-d30c3f762f5f" providerId="AD" clId="Web-{09AEAE2A-9831-4CC1-DF25-BC2384F8D22F}" dt="2023-03-02T18:49:48.229" v="12" actId="20577"/>
          <ac:spMkLst>
            <pc:docMk/>
            <pc:sldMk cId="2570525256" sldId="262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09AEAE2A-9831-4CC1-DF25-BC2384F8D22F}" dt="2023-03-02T18:50:01.400" v="18" actId="20577"/>
        <pc:sldMkLst>
          <pc:docMk/>
          <pc:sldMk cId="4225904081" sldId="263"/>
        </pc:sldMkLst>
        <pc:spChg chg="mod">
          <ac:chgData name="Allison Maxwell" userId="S::amaxwell@dogguides.com::3c3e1aa1-9b3c-422b-8517-d30c3f762f5f" providerId="AD" clId="Web-{09AEAE2A-9831-4CC1-DF25-BC2384F8D22F}" dt="2023-03-02T18:50:01.400" v="18" actId="20577"/>
          <ac:spMkLst>
            <pc:docMk/>
            <pc:sldMk cId="4225904081" sldId="263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09AEAE2A-9831-4CC1-DF25-BC2384F8D22F}" dt="2023-03-02T18:50:13.135" v="24" actId="20577"/>
        <pc:sldMkLst>
          <pc:docMk/>
          <pc:sldMk cId="2862049017" sldId="264"/>
        </pc:sldMkLst>
        <pc:spChg chg="mod">
          <ac:chgData name="Allison Maxwell" userId="S::amaxwell@dogguides.com::3c3e1aa1-9b3c-422b-8517-d30c3f762f5f" providerId="AD" clId="Web-{09AEAE2A-9831-4CC1-DF25-BC2384F8D22F}" dt="2023-03-02T18:50:13.135" v="24" actId="20577"/>
          <ac:spMkLst>
            <pc:docMk/>
            <pc:sldMk cId="2862049017" sldId="264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09AEAE2A-9831-4CC1-DF25-BC2384F8D22F}" dt="2023-03-02T18:50:47.666" v="35" actId="20577"/>
        <pc:sldMkLst>
          <pc:docMk/>
          <pc:sldMk cId="79416362" sldId="265"/>
        </pc:sldMkLst>
        <pc:spChg chg="mod">
          <ac:chgData name="Allison Maxwell" userId="S::amaxwell@dogguides.com::3c3e1aa1-9b3c-422b-8517-d30c3f762f5f" providerId="AD" clId="Web-{09AEAE2A-9831-4CC1-DF25-BC2384F8D22F}" dt="2023-03-02T18:50:47.666" v="35" actId="20577"/>
          <ac:spMkLst>
            <pc:docMk/>
            <pc:sldMk cId="79416362" sldId="265"/>
            <ac:spMk id="3" creationId="{A06B4BC3-BAA5-4E52-8AAD-7913BAB7C8FA}"/>
          </ac:spMkLst>
        </pc:spChg>
      </pc:sldChg>
      <pc:sldChg chg="modSp">
        <pc:chgData name="Allison Maxwell" userId="S::amaxwell@dogguides.com::3c3e1aa1-9b3c-422b-8517-d30c3f762f5f" providerId="AD" clId="Web-{09AEAE2A-9831-4CC1-DF25-BC2384F8D22F}" dt="2023-03-02T18:50:25.353" v="30" actId="20577"/>
        <pc:sldMkLst>
          <pc:docMk/>
          <pc:sldMk cId="3738195090" sldId="266"/>
        </pc:sldMkLst>
        <pc:spChg chg="mod">
          <ac:chgData name="Allison Maxwell" userId="S::amaxwell@dogguides.com::3c3e1aa1-9b3c-422b-8517-d30c3f762f5f" providerId="AD" clId="Web-{09AEAE2A-9831-4CC1-DF25-BC2384F8D22F}" dt="2023-03-02T18:50:25.353" v="30" actId="20577"/>
          <ac:spMkLst>
            <pc:docMk/>
            <pc:sldMk cId="3738195090" sldId="266"/>
            <ac:spMk id="3" creationId="{A06B4BC3-BAA5-4E52-8AAD-7913BAB7C8FA}"/>
          </ac:spMkLst>
        </pc:spChg>
      </pc:sldChg>
    </pc:docChg>
  </pc:docChgLst>
  <pc:docChgLst>
    <pc:chgData name="Allison Maxwell" userId="S::amaxwell@dogguides.com::3c3e1aa1-9b3c-422b-8517-d30c3f762f5f" providerId="AD" clId="Web-{D3B849C5-C0FA-ECA3-43A6-627C72A6CA7E}"/>
    <pc:docChg chg="delSld modSld">
      <pc:chgData name="Allison Maxwell" userId="S::amaxwell@dogguides.com::3c3e1aa1-9b3c-422b-8517-d30c3f762f5f" providerId="AD" clId="Web-{D3B849C5-C0FA-ECA3-43A6-627C72A6CA7E}" dt="2023-03-02T18:48:25.476" v="2"/>
      <pc:docMkLst>
        <pc:docMk/>
      </pc:docMkLst>
      <pc:sldChg chg="del">
        <pc:chgData name="Allison Maxwell" userId="S::amaxwell@dogguides.com::3c3e1aa1-9b3c-422b-8517-d30c3f762f5f" providerId="AD" clId="Web-{D3B849C5-C0FA-ECA3-43A6-627C72A6CA7E}" dt="2023-03-02T18:48:25.476" v="2"/>
        <pc:sldMkLst>
          <pc:docMk/>
          <pc:sldMk cId="3271415837" sldId="256"/>
        </pc:sldMkLst>
      </pc:sldChg>
      <pc:sldChg chg="modSp">
        <pc:chgData name="Allison Maxwell" userId="S::amaxwell@dogguides.com::3c3e1aa1-9b3c-422b-8517-d30c3f762f5f" providerId="AD" clId="Web-{D3B849C5-C0FA-ECA3-43A6-627C72A6CA7E}" dt="2023-03-02T18:48:22.179" v="1" actId="20577"/>
        <pc:sldMkLst>
          <pc:docMk/>
          <pc:sldMk cId="3013086804" sldId="257"/>
        </pc:sldMkLst>
        <pc:spChg chg="mod">
          <ac:chgData name="Allison Maxwell" userId="S::amaxwell@dogguides.com::3c3e1aa1-9b3c-422b-8517-d30c3f762f5f" providerId="AD" clId="Web-{D3B849C5-C0FA-ECA3-43A6-627C72A6CA7E}" dt="2023-03-02T18:48:22.179" v="1" actId="20577"/>
          <ac:spMkLst>
            <pc:docMk/>
            <pc:sldMk cId="3013086804" sldId="257"/>
            <ac:spMk id="3" creationId="{65952FF1-9863-424F-9628-811D2140D2AA}"/>
          </ac:spMkLst>
        </pc:spChg>
      </pc:sldChg>
    </pc:docChg>
  </pc:docChgLst>
  <pc:docChgLst>
    <pc:chgData name="Allie Maxwell" userId="a6c6268cd85c6a74" providerId="LiveId" clId="{9F34B28A-326E-4A9D-89D1-8B8EB98E032B}"/>
    <pc:docChg chg="custSel modSld sldOrd">
      <pc:chgData name="Allie Maxwell" userId="a6c6268cd85c6a74" providerId="LiveId" clId="{9F34B28A-326E-4A9D-89D1-8B8EB98E032B}" dt="2022-01-20T18:58:49.821" v="2076" actId="1076"/>
      <pc:docMkLst>
        <pc:docMk/>
      </pc:docMkLst>
      <pc:sldChg chg="addSp modSp mod">
        <pc:chgData name="Allie Maxwell" userId="a6c6268cd85c6a74" providerId="LiveId" clId="{9F34B28A-326E-4A9D-89D1-8B8EB98E032B}" dt="2022-01-20T18:58:49.821" v="2076" actId="1076"/>
        <pc:sldMkLst>
          <pc:docMk/>
          <pc:sldMk cId="3013086804" sldId="257"/>
        </pc:sldMkLst>
        <pc:spChg chg="mod">
          <ac:chgData name="Allie Maxwell" userId="a6c6268cd85c6a74" providerId="LiveId" clId="{9F34B28A-326E-4A9D-89D1-8B8EB98E032B}" dt="2022-01-20T17:54:05.990" v="18" actId="20577"/>
          <ac:spMkLst>
            <pc:docMk/>
            <pc:sldMk cId="3013086804" sldId="257"/>
            <ac:spMk id="3" creationId="{65952FF1-9863-424F-9628-811D2140D2AA}"/>
          </ac:spMkLst>
        </pc:spChg>
        <pc:spChg chg="mod">
          <ac:chgData name="Allie Maxwell" userId="a6c6268cd85c6a74" providerId="LiveId" clId="{9F34B28A-326E-4A9D-89D1-8B8EB98E032B}" dt="2022-01-20T18:34:31.756" v="1481"/>
          <ac:spMkLst>
            <pc:docMk/>
            <pc:sldMk cId="3013086804" sldId="257"/>
            <ac:spMk id="4" creationId="{B27B680E-F0BF-4140-94D3-64071B24138B}"/>
          </ac:spMkLst>
        </pc:spChg>
        <pc:picChg chg="add mod">
          <ac:chgData name="Allie Maxwell" userId="a6c6268cd85c6a74" providerId="LiveId" clId="{9F34B28A-326E-4A9D-89D1-8B8EB98E032B}" dt="2022-01-20T18:58:49.821" v="2076" actId="1076"/>
          <ac:picMkLst>
            <pc:docMk/>
            <pc:sldMk cId="3013086804" sldId="257"/>
            <ac:picMk id="5122" creationId="{97628835-F17F-4F54-94BF-D9FD8DD1309E}"/>
          </ac:picMkLst>
        </pc:picChg>
      </pc:sldChg>
      <pc:sldChg chg="addSp modSp mod">
        <pc:chgData name="Allie Maxwell" userId="a6c6268cd85c6a74" providerId="LiveId" clId="{9F34B28A-326E-4A9D-89D1-8B8EB98E032B}" dt="2022-01-20T18:57:08.883" v="2066" actId="1076"/>
        <pc:sldMkLst>
          <pc:docMk/>
          <pc:sldMk cId="1253635747" sldId="259"/>
        </pc:sldMkLst>
        <pc:spChg chg="mod">
          <ac:chgData name="Allie Maxwell" userId="a6c6268cd85c6a74" providerId="LiveId" clId="{9F34B28A-326E-4A9D-89D1-8B8EB98E032B}" dt="2022-01-20T17:54:29.954" v="75" actId="20577"/>
          <ac:spMkLst>
            <pc:docMk/>
            <pc:sldMk cId="1253635747" sldId="259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57:03.236" v="2065" actId="14100"/>
          <ac:spMkLst>
            <pc:docMk/>
            <pc:sldMk cId="1253635747" sldId="259"/>
            <ac:spMk id="4" creationId="{9C1DBBF2-004E-42EC-B9C7-352C5CCBC77A}"/>
          </ac:spMkLst>
        </pc:spChg>
        <pc:picChg chg="add mod">
          <ac:chgData name="Allie Maxwell" userId="a6c6268cd85c6a74" providerId="LiveId" clId="{9F34B28A-326E-4A9D-89D1-8B8EB98E032B}" dt="2022-01-20T18:57:08.883" v="2066" actId="1076"/>
          <ac:picMkLst>
            <pc:docMk/>
            <pc:sldMk cId="1253635747" sldId="259"/>
            <ac:picMk id="1026" creationId="{7117E520-8CF6-4B78-B137-C7788C3F410D}"/>
          </ac:picMkLst>
        </pc:picChg>
      </pc:sldChg>
      <pc:sldChg chg="addSp delSp modSp mod">
        <pc:chgData name="Allie Maxwell" userId="a6c6268cd85c6a74" providerId="LiveId" clId="{9F34B28A-326E-4A9D-89D1-8B8EB98E032B}" dt="2022-01-20T18:07:19.932" v="339" actId="1076"/>
        <pc:sldMkLst>
          <pc:docMk/>
          <pc:sldMk cId="3419950735" sldId="261"/>
        </pc:sldMkLst>
        <pc:spChg chg="mod">
          <ac:chgData name="Allie Maxwell" userId="a6c6268cd85c6a74" providerId="LiveId" clId="{9F34B28A-326E-4A9D-89D1-8B8EB98E032B}" dt="2022-01-20T18:03:36.845" v="319" actId="20577"/>
          <ac:spMkLst>
            <pc:docMk/>
            <pc:sldMk cId="3419950735" sldId="261"/>
            <ac:spMk id="3" creationId="{A06B4BC3-BAA5-4E52-8AAD-7913BAB7C8FA}"/>
          </ac:spMkLst>
        </pc:spChg>
        <pc:spChg chg="del">
          <ac:chgData name="Allie Maxwell" userId="a6c6268cd85c6a74" providerId="LiveId" clId="{9F34B28A-326E-4A9D-89D1-8B8EB98E032B}" dt="2022-01-20T18:05:21.800" v="334" actId="478"/>
          <ac:spMkLst>
            <pc:docMk/>
            <pc:sldMk cId="3419950735" sldId="261"/>
            <ac:spMk id="4" creationId="{9C1DBBF2-004E-42EC-B9C7-352C5CCBC77A}"/>
          </ac:spMkLst>
        </pc:spChg>
        <pc:picChg chg="add mod">
          <ac:chgData name="Allie Maxwell" userId="a6c6268cd85c6a74" providerId="LiveId" clId="{9F34B28A-326E-4A9D-89D1-8B8EB98E032B}" dt="2022-01-20T18:07:19.932" v="339" actId="1076"/>
          <ac:picMkLst>
            <pc:docMk/>
            <pc:sldMk cId="3419950735" sldId="261"/>
            <ac:picMk id="5" creationId="{86DF7104-507D-431E-83EC-4A72B1878089}"/>
          </ac:picMkLst>
        </pc:picChg>
      </pc:sldChg>
      <pc:sldChg chg="addSp modSp mod">
        <pc:chgData name="Allie Maxwell" userId="a6c6268cd85c6a74" providerId="LiveId" clId="{9F34B28A-326E-4A9D-89D1-8B8EB98E032B}" dt="2022-01-20T18:56:16.297" v="2060" actId="255"/>
        <pc:sldMkLst>
          <pc:docMk/>
          <pc:sldMk cId="2570525256" sldId="262"/>
        </pc:sldMkLst>
        <pc:spChg chg="mod">
          <ac:chgData name="Allie Maxwell" userId="a6c6268cd85c6a74" providerId="LiveId" clId="{9F34B28A-326E-4A9D-89D1-8B8EB98E032B}" dt="2022-01-20T18:10:01.644" v="459" actId="20577"/>
          <ac:spMkLst>
            <pc:docMk/>
            <pc:sldMk cId="2570525256" sldId="262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56:16.297" v="2060" actId="255"/>
          <ac:spMkLst>
            <pc:docMk/>
            <pc:sldMk cId="2570525256" sldId="262"/>
            <ac:spMk id="4" creationId="{9C1DBBF2-004E-42EC-B9C7-352C5CCBC77A}"/>
          </ac:spMkLst>
        </pc:spChg>
        <pc:picChg chg="add mod">
          <ac:chgData name="Allie Maxwell" userId="a6c6268cd85c6a74" providerId="LiveId" clId="{9F34B28A-326E-4A9D-89D1-8B8EB98E032B}" dt="2022-01-20T18:56:09.051" v="2059" actId="14100"/>
          <ac:picMkLst>
            <pc:docMk/>
            <pc:sldMk cId="2570525256" sldId="262"/>
            <ac:picMk id="4098" creationId="{F7BE8721-D3C6-4AC5-902B-AFBEE97E767A}"/>
          </ac:picMkLst>
        </pc:picChg>
      </pc:sldChg>
      <pc:sldChg chg="addSp modSp mod ord">
        <pc:chgData name="Allie Maxwell" userId="a6c6268cd85c6a74" providerId="LiveId" clId="{9F34B28A-326E-4A9D-89D1-8B8EB98E032B}" dt="2022-01-20T18:56:29.609" v="2061" actId="255"/>
        <pc:sldMkLst>
          <pc:docMk/>
          <pc:sldMk cId="4225904081" sldId="263"/>
        </pc:sldMkLst>
        <pc:spChg chg="mod">
          <ac:chgData name="Allie Maxwell" userId="a6c6268cd85c6a74" providerId="LiveId" clId="{9F34B28A-326E-4A9D-89D1-8B8EB98E032B}" dt="2022-01-20T18:28:54.608" v="697" actId="20577"/>
          <ac:spMkLst>
            <pc:docMk/>
            <pc:sldMk cId="4225904081" sldId="263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56:29.609" v="2061" actId="255"/>
          <ac:spMkLst>
            <pc:docMk/>
            <pc:sldMk cId="4225904081" sldId="263"/>
            <ac:spMk id="4" creationId="{9C1DBBF2-004E-42EC-B9C7-352C5CCBC77A}"/>
          </ac:spMkLst>
        </pc:spChg>
        <pc:picChg chg="add mod">
          <ac:chgData name="Allie Maxwell" userId="a6c6268cd85c6a74" providerId="LiveId" clId="{9F34B28A-326E-4A9D-89D1-8B8EB98E032B}" dt="2022-01-20T18:42:26.828" v="2037" actId="14100"/>
          <ac:picMkLst>
            <pc:docMk/>
            <pc:sldMk cId="4225904081" sldId="263"/>
            <ac:picMk id="2050" creationId="{75402841-286B-4D70-9D66-6CB3F2EF7739}"/>
          </ac:picMkLst>
        </pc:picChg>
      </pc:sldChg>
      <pc:sldChg chg="addSp modSp mod ord">
        <pc:chgData name="Allie Maxwell" userId="a6c6268cd85c6a74" providerId="LiveId" clId="{9F34B28A-326E-4A9D-89D1-8B8EB98E032B}" dt="2022-01-20T18:56:41.526" v="2062" actId="255"/>
        <pc:sldMkLst>
          <pc:docMk/>
          <pc:sldMk cId="2862049017" sldId="264"/>
        </pc:sldMkLst>
        <pc:spChg chg="mod">
          <ac:chgData name="Allie Maxwell" userId="a6c6268cd85c6a74" providerId="LiveId" clId="{9F34B28A-326E-4A9D-89D1-8B8EB98E032B}" dt="2022-01-20T18:34:25.718" v="1478"/>
          <ac:spMkLst>
            <pc:docMk/>
            <pc:sldMk cId="2862049017" sldId="264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56:41.526" v="2062" actId="255"/>
          <ac:spMkLst>
            <pc:docMk/>
            <pc:sldMk cId="2862049017" sldId="264"/>
            <ac:spMk id="4" creationId="{9C1DBBF2-004E-42EC-B9C7-352C5CCBC77A}"/>
          </ac:spMkLst>
        </pc:spChg>
        <pc:picChg chg="add mod">
          <ac:chgData name="Allie Maxwell" userId="a6c6268cd85c6a74" providerId="LiveId" clId="{9F34B28A-326E-4A9D-89D1-8B8EB98E032B}" dt="2022-01-20T18:44:14.926" v="2046" actId="14100"/>
          <ac:picMkLst>
            <pc:docMk/>
            <pc:sldMk cId="2862049017" sldId="264"/>
            <ac:picMk id="3074" creationId="{72A3BF00-81E6-479B-8CE1-727F413EA79D}"/>
          </ac:picMkLst>
        </pc:picChg>
      </pc:sldChg>
      <pc:sldChg chg="modSp mod">
        <pc:chgData name="Allie Maxwell" userId="a6c6268cd85c6a74" providerId="LiveId" clId="{9F34B28A-326E-4A9D-89D1-8B8EB98E032B}" dt="2022-01-20T18:38:02.280" v="1972" actId="14100"/>
        <pc:sldMkLst>
          <pc:docMk/>
          <pc:sldMk cId="79416362" sldId="265"/>
        </pc:sldMkLst>
        <pc:spChg chg="mod">
          <ac:chgData name="Allie Maxwell" userId="a6c6268cd85c6a74" providerId="LiveId" clId="{9F34B28A-326E-4A9D-89D1-8B8EB98E032B}" dt="2022-01-20T18:34:27.794" v="1479"/>
          <ac:spMkLst>
            <pc:docMk/>
            <pc:sldMk cId="79416362" sldId="265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38:02.280" v="1972" actId="14100"/>
          <ac:spMkLst>
            <pc:docMk/>
            <pc:sldMk cId="79416362" sldId="265"/>
            <ac:spMk id="4" creationId="{9C1DBBF2-004E-42EC-B9C7-352C5CCBC77A}"/>
          </ac:spMkLst>
        </pc:spChg>
      </pc:sldChg>
      <pc:sldChg chg="addSp delSp modSp mod ord">
        <pc:chgData name="Allie Maxwell" userId="a6c6268cd85c6a74" providerId="LiveId" clId="{9F34B28A-326E-4A9D-89D1-8B8EB98E032B}" dt="2022-01-20T18:47:07.903" v="2055" actId="255"/>
        <pc:sldMkLst>
          <pc:docMk/>
          <pc:sldMk cId="3738195090" sldId="266"/>
        </pc:sldMkLst>
        <pc:spChg chg="mod">
          <ac:chgData name="Allie Maxwell" userId="a6c6268cd85c6a74" providerId="LiveId" clId="{9F34B28A-326E-4A9D-89D1-8B8EB98E032B}" dt="2022-01-20T18:38:57.705" v="1977"/>
          <ac:spMkLst>
            <pc:docMk/>
            <pc:sldMk cId="3738195090" sldId="266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47:07.903" v="2055" actId="255"/>
          <ac:spMkLst>
            <pc:docMk/>
            <pc:sldMk cId="3738195090" sldId="266"/>
            <ac:spMk id="4" creationId="{9C1DBBF2-004E-42EC-B9C7-352C5CCBC77A}"/>
          </ac:spMkLst>
        </pc:spChg>
        <pc:picChg chg="add del mod">
          <ac:chgData name="Allie Maxwell" userId="a6c6268cd85c6a74" providerId="LiveId" clId="{9F34B28A-326E-4A9D-89D1-8B8EB98E032B}" dt="2022-01-20T18:43:13.652" v="2039" actId="478"/>
          <ac:picMkLst>
            <pc:docMk/>
            <pc:sldMk cId="3738195090" sldId="266"/>
            <ac:picMk id="1026" creationId="{3B789010-7177-485A-B852-0391546047EA}"/>
          </ac:picMkLst>
        </pc:picChg>
        <pc:picChg chg="add del mod">
          <ac:chgData name="Allie Maxwell" userId="a6c6268cd85c6a74" providerId="LiveId" clId="{9F34B28A-326E-4A9D-89D1-8B8EB98E032B}" dt="2022-01-20T18:46:19.987" v="2051" actId="478"/>
          <ac:picMkLst>
            <pc:docMk/>
            <pc:sldMk cId="3738195090" sldId="266"/>
            <ac:picMk id="1028" creationId="{6023D826-DA52-45DD-AD9C-669E37F3023C}"/>
          </ac:picMkLst>
        </pc:picChg>
        <pc:picChg chg="add mod">
          <ac:chgData name="Allie Maxwell" userId="a6c6268cd85c6a74" providerId="LiveId" clId="{9F34B28A-326E-4A9D-89D1-8B8EB98E032B}" dt="2022-01-20T18:46:52.416" v="2054" actId="14100"/>
          <ac:picMkLst>
            <pc:docMk/>
            <pc:sldMk cId="3738195090" sldId="266"/>
            <ac:picMk id="1030" creationId="{6A12E09E-0B26-4803-8635-B500311BD4D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4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7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84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6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9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76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4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0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0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1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9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5952FF1-9863-424F-9628-811D2140D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Resource Guarding Overview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7B680E-F0BF-4140-94D3-64071B241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What is resource guarding</a:t>
            </a:r>
          </a:p>
          <a:p>
            <a:r>
              <a:rPr lang="en-CA" dirty="0"/>
              <a:t>Body language to watch for</a:t>
            </a:r>
          </a:p>
          <a:p>
            <a:r>
              <a:rPr lang="en-CA" dirty="0"/>
              <a:t>Signs to watch for</a:t>
            </a:r>
          </a:p>
          <a:p>
            <a:r>
              <a:rPr lang="en-CA" dirty="0"/>
              <a:t>Ways to encourage positive associations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97628835-F17F-4F54-94BF-D9FD8DD130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025"/>
          <a:stretch/>
        </p:blipFill>
        <p:spPr bwMode="auto">
          <a:xfrm>
            <a:off x="6792686" y="2230776"/>
            <a:ext cx="3935185" cy="4165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086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is Resource Guarding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8814"/>
            <a:ext cx="6553509" cy="4778149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222223"/>
                </a:solidFill>
              </a:rPr>
              <a:t>The dog </a:t>
            </a:r>
            <a:r>
              <a:rPr lang="en-US" sz="2400" b="0" i="0" dirty="0">
                <a:solidFill>
                  <a:srgbClr val="222223"/>
                </a:solidFill>
                <a:effectLst/>
              </a:rPr>
              <a:t>might growl, stiffen, lunge or bite when you go near or try to retrieve something they deem valuable</a:t>
            </a:r>
          </a:p>
          <a:p>
            <a:r>
              <a:rPr lang="en-US" sz="2400" b="0" i="0" dirty="0">
                <a:solidFill>
                  <a:srgbClr val="222223"/>
                </a:solidFill>
                <a:effectLst/>
              </a:rPr>
              <a:t>Typically, dogs will resource guard toys, food, or bedding</a:t>
            </a:r>
          </a:p>
          <a:p>
            <a:r>
              <a:rPr lang="en-US" sz="2400" dirty="0">
                <a:solidFill>
                  <a:srgbClr val="222223"/>
                </a:solidFill>
              </a:rPr>
              <a:t>Sometime stolen or found items are guarded like a dropped tissue, a granola bar wrapper, or sock</a:t>
            </a:r>
            <a:endParaRPr lang="en-US" sz="2400" b="0" i="0" dirty="0">
              <a:solidFill>
                <a:srgbClr val="222223"/>
              </a:solidFill>
              <a:effectLst/>
            </a:endParaRPr>
          </a:p>
          <a:p>
            <a:r>
              <a:rPr lang="en-US" sz="2400" b="0" i="0" dirty="0">
                <a:solidFill>
                  <a:srgbClr val="000000"/>
                </a:solidFill>
                <a:effectLst/>
              </a:rPr>
              <a:t>It is a common dog behaviour, but can also escalate over time</a:t>
            </a:r>
          </a:p>
          <a:p>
            <a:r>
              <a:rPr lang="en-US" sz="2400" b="0" i="0" dirty="0">
                <a:solidFill>
                  <a:srgbClr val="000000"/>
                </a:solidFill>
                <a:effectLst/>
              </a:rPr>
              <a:t>Never push a resource guarding dog past his threshold </a:t>
            </a:r>
          </a:p>
          <a:p>
            <a:r>
              <a:rPr lang="en-US" sz="2400" b="0" i="0" dirty="0">
                <a:solidFill>
                  <a:srgbClr val="000000"/>
                </a:solidFill>
                <a:effectLst/>
              </a:rPr>
              <a:t>Use good management techniques and classical conditioning to diffuse guarding behaviour</a:t>
            </a:r>
            <a:endParaRPr lang="en-CA" sz="24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117E520-8CF6-4B78-B137-C7788C3F4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709" y="1398814"/>
            <a:ext cx="4507058" cy="301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635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Body Language to Watch For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6DF7104-507D-431E-83EC-4A72B18780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570" y="1336901"/>
            <a:ext cx="7315616" cy="4572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950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Signs to Watch For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21186" cy="4351338"/>
          </a:xfrm>
        </p:spPr>
        <p:txBody>
          <a:bodyPr>
            <a:normAutofit/>
          </a:bodyPr>
          <a:lstStyle/>
          <a:p>
            <a:r>
              <a:rPr lang="en-CA" sz="2400" dirty="0"/>
              <a:t>Eating even faster when people approach</a:t>
            </a:r>
          </a:p>
          <a:p>
            <a:r>
              <a:rPr lang="en-CA" sz="2400" dirty="0"/>
              <a:t>Hunching over food bowl</a:t>
            </a:r>
          </a:p>
          <a:p>
            <a:r>
              <a:rPr lang="en-CA" sz="2400" dirty="0"/>
              <a:t>Stiffening when people approach food bowl</a:t>
            </a:r>
          </a:p>
          <a:p>
            <a:r>
              <a:rPr lang="en-CA" sz="2400" dirty="0"/>
              <a:t>Looking up with a hard stare</a:t>
            </a:r>
          </a:p>
          <a:p>
            <a:r>
              <a:rPr lang="en-CA" sz="2400" dirty="0"/>
              <a:t>Hunching over item and growling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7BE8721-D3C6-4AC5-902B-AFBEE97E7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031" y="1690687"/>
            <a:ext cx="4901633" cy="3267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0525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Ways to Encourage Positive Associations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96743" cy="4351338"/>
          </a:xfrm>
        </p:spPr>
        <p:txBody>
          <a:bodyPr>
            <a:normAutofit/>
          </a:bodyPr>
          <a:lstStyle/>
          <a:p>
            <a:r>
              <a:rPr lang="en-CA" sz="2400" dirty="0"/>
              <a:t>Hand feed puppy a few meals each week</a:t>
            </a:r>
          </a:p>
          <a:p>
            <a:pPr lvl="1"/>
            <a:r>
              <a:rPr lang="en-CA" dirty="0"/>
              <a:t>Sit on the floor with puppy and feed him kibble from his bowl</a:t>
            </a:r>
          </a:p>
          <a:p>
            <a:pPr lvl="1"/>
            <a:r>
              <a:rPr lang="en-CA" dirty="0"/>
              <a:t>If puppy begins to resource guard the bowl, pick up the bowl, put it on the counter and try again in ten minutes to hand feed puppy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5402841-286B-4D70-9D66-6CB3F2EF7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712" y="1948542"/>
            <a:ext cx="4467565" cy="3107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904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Ways to Encourage Positive Associations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493" y="1841954"/>
            <a:ext cx="6553200" cy="4351338"/>
          </a:xfrm>
        </p:spPr>
        <p:txBody>
          <a:bodyPr>
            <a:noAutofit/>
          </a:bodyPr>
          <a:lstStyle/>
          <a:p>
            <a:r>
              <a:rPr lang="en-CA" sz="2400" dirty="0"/>
              <a:t>Add to puppy’s bowl</a:t>
            </a:r>
          </a:p>
          <a:p>
            <a:pPr lvl="1"/>
            <a:r>
              <a:rPr lang="en-CA" dirty="0"/>
              <a:t>Add more kibble to puppy’s bowl while it is on the floor</a:t>
            </a:r>
          </a:p>
          <a:p>
            <a:pPr lvl="1"/>
            <a:r>
              <a:rPr lang="en-CA" dirty="0"/>
              <a:t>Touch puppy then add a high value treat to puppy’s bowl while it is on the floor</a:t>
            </a:r>
          </a:p>
          <a:p>
            <a:pPr lvl="1"/>
            <a:r>
              <a:rPr lang="en-CA" dirty="0"/>
              <a:t>Pick up puppy’s bowl and put a high value treat in the bowl then put it down on the floor for puppy</a:t>
            </a:r>
          </a:p>
          <a:p>
            <a:pPr lvl="1"/>
            <a:r>
              <a:rPr lang="en-CA" dirty="0"/>
              <a:t>Have puppy eat in a main area with the members of the household around</a:t>
            </a:r>
          </a:p>
          <a:p>
            <a:pPr lvl="1"/>
            <a:r>
              <a:rPr lang="en-CA" dirty="0"/>
              <a:t>This will help puppy understand when people are around food gets better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2A3BF00-81E6-479B-8CE1-727F413EA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057" y="1841954"/>
            <a:ext cx="4550229" cy="3033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204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Ways to Encourage Positive Associations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72843" cy="4351338"/>
          </a:xfrm>
        </p:spPr>
        <p:txBody>
          <a:bodyPr>
            <a:normAutofit/>
          </a:bodyPr>
          <a:lstStyle/>
          <a:p>
            <a:r>
              <a:rPr lang="en-CA" sz="2400" dirty="0"/>
              <a:t>Practice the gentle command</a:t>
            </a:r>
          </a:p>
          <a:p>
            <a:pPr lvl="1"/>
            <a:r>
              <a:rPr lang="en-US" kern="1400" dirty="0">
                <a:ea typeface="Times New Roman" panose="02020603050405020304" pitchFamily="18" charset="0"/>
              </a:rPr>
              <a:t>H</a:t>
            </a:r>
            <a:r>
              <a:rPr lang="en-US" kern="1400" dirty="0">
                <a:effectLst/>
                <a:ea typeface="Times New Roman" panose="02020603050405020304" pitchFamily="18" charset="0"/>
              </a:rPr>
              <a:t>old the kibble between your thumb and index finger and tell pup to be </a:t>
            </a:r>
            <a:r>
              <a:rPr lang="en-CA" kern="1400" dirty="0">
                <a:effectLst/>
                <a:ea typeface="Times New Roman" panose="02020603050405020304" pitchFamily="18" charset="0"/>
              </a:rPr>
              <a:t>‘</a:t>
            </a:r>
            <a:r>
              <a:rPr lang="en-US" kern="1400" dirty="0">
                <a:effectLst/>
                <a:ea typeface="Times New Roman" panose="02020603050405020304" pitchFamily="18" charset="0"/>
              </a:rPr>
              <a:t>gentle’</a:t>
            </a:r>
          </a:p>
          <a:p>
            <a:pPr lvl="1"/>
            <a:r>
              <a:rPr lang="en-US" kern="1400" dirty="0">
                <a:effectLst/>
                <a:ea typeface="Times New Roman" panose="02020603050405020304" pitchFamily="18" charset="0"/>
              </a:rPr>
              <a:t>If pup applies too much pressure you need to yelp or say “OW” to make puppy think you are in significant pain</a:t>
            </a:r>
          </a:p>
          <a:p>
            <a:pPr lvl="1"/>
            <a:r>
              <a:rPr lang="en-US" kern="1400" dirty="0">
                <a:effectLst/>
                <a:ea typeface="Times New Roman" panose="02020603050405020304" pitchFamily="18" charset="0"/>
              </a:rPr>
              <a:t>The only way you are going to release that kibble is when puppy is being polite with their mouth </a:t>
            </a:r>
            <a:endParaRPr lang="en-CA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6A12E09E-0B26-4803-8635-B500311BD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5971" y="1825625"/>
            <a:ext cx="5061858" cy="337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195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Ways to Encourage Positive Associations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13814" cy="4351338"/>
          </a:xfrm>
        </p:spPr>
        <p:txBody>
          <a:bodyPr/>
          <a:lstStyle/>
          <a:p>
            <a:r>
              <a:rPr lang="en-CA" dirty="0"/>
              <a:t>Trade </a:t>
            </a:r>
          </a:p>
          <a:p>
            <a:pPr lvl="1"/>
            <a:r>
              <a:rPr lang="en-CA" dirty="0"/>
              <a:t>It is important that when something is taken from puppy, that an item of equal or high value replaces it</a:t>
            </a:r>
          </a:p>
          <a:p>
            <a:pPr lvl="1"/>
            <a:r>
              <a:rPr lang="en-CA" dirty="0"/>
              <a:t>Practice trading items with puppy i.e. a toy for a toy, a toy for a treat, a treat for a toy etc.</a:t>
            </a:r>
          </a:p>
          <a:p>
            <a:pPr lvl="1"/>
            <a:r>
              <a:rPr lang="en-CA" dirty="0"/>
              <a:t>Give puppy the item, let puppy play with it, then offer puppy a different item to take the original item from puppy</a:t>
            </a:r>
          </a:p>
          <a:p>
            <a:pPr lvl="2"/>
            <a:r>
              <a:rPr lang="en-CA" dirty="0"/>
              <a:t>Example: Give puppy a </a:t>
            </a:r>
            <a:r>
              <a:rPr lang="en-CA" dirty="0" err="1"/>
              <a:t>nylabone</a:t>
            </a:r>
            <a:r>
              <a:rPr lang="en-CA" dirty="0"/>
              <a:t>, let puppy play with the </a:t>
            </a:r>
            <a:r>
              <a:rPr lang="en-CA" dirty="0" err="1"/>
              <a:t>nylabone</a:t>
            </a:r>
            <a:r>
              <a:rPr lang="en-CA" dirty="0"/>
              <a:t>, then offer puppy a </a:t>
            </a:r>
            <a:r>
              <a:rPr lang="en-CA" dirty="0" err="1"/>
              <a:t>milkbone</a:t>
            </a:r>
            <a:r>
              <a:rPr lang="en-CA" dirty="0"/>
              <a:t> cookie to take the </a:t>
            </a:r>
            <a:r>
              <a:rPr lang="en-CA" dirty="0" err="1"/>
              <a:t>nylabone</a:t>
            </a:r>
            <a:r>
              <a:rPr lang="en-CA" dirty="0"/>
              <a:t> from puppy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265A30BF-D8FB-C197-6984-0E088D733C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3799" y="1914342"/>
            <a:ext cx="3912295" cy="2601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16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c183ff-cc02-4baa-bbf4-3d5a2c36fd24">
      <Terms xmlns="http://schemas.microsoft.com/office/infopath/2007/PartnerControls"/>
    </lcf76f155ced4ddcb4097134ff3c332f>
    <TaxCatchAll xmlns="7d63fda9-ac58-4123-8b27-7224c39d336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018D857FBA404490FEE17F3C63E596" ma:contentTypeVersion="16" ma:contentTypeDescription="Create a new document." ma:contentTypeScope="" ma:versionID="47f35ff4e96aa643df3b6ad9153e479b">
  <xsd:schema xmlns:xsd="http://www.w3.org/2001/XMLSchema" xmlns:xs="http://www.w3.org/2001/XMLSchema" xmlns:p="http://schemas.microsoft.com/office/2006/metadata/properties" xmlns:ns2="36c183ff-cc02-4baa-bbf4-3d5a2c36fd24" xmlns:ns3="7d63fda9-ac58-4123-8b27-7224c39d3369" targetNamespace="http://schemas.microsoft.com/office/2006/metadata/properties" ma:root="true" ma:fieldsID="7d51f67539ae0b9f1d5d9960fe7225e1" ns2:_="" ns3:_="">
    <xsd:import namespace="36c183ff-cc02-4baa-bbf4-3d5a2c36fd24"/>
    <xsd:import namespace="7d63fda9-ac58-4123-8b27-7224c39d33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c183ff-cc02-4baa-bbf4-3d5a2c36fd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57d8883-c00d-4843-be34-ebbec21ff1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63fda9-ac58-4123-8b27-7224c39d336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555240d-9b25-4fbb-9c93-8e130801576f}" ma:internalName="TaxCatchAll" ma:showField="CatchAllData" ma:web="7d63fda9-ac58-4123-8b27-7224c39d33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BCB14D-C900-4716-B4DB-6C2E26A3506A}">
  <ds:schemaRefs>
    <ds:schemaRef ds:uri="http://schemas.microsoft.com/office/2006/metadata/properties"/>
    <ds:schemaRef ds:uri="http://schemas.microsoft.com/office/infopath/2007/PartnerControls"/>
    <ds:schemaRef ds:uri="36c183ff-cc02-4baa-bbf4-3d5a2c36fd24"/>
    <ds:schemaRef ds:uri="7d63fda9-ac58-4123-8b27-7224c39d3369"/>
  </ds:schemaRefs>
</ds:datastoreItem>
</file>

<file path=customXml/itemProps2.xml><?xml version="1.0" encoding="utf-8"?>
<ds:datastoreItem xmlns:ds="http://schemas.openxmlformats.org/officeDocument/2006/customXml" ds:itemID="{7DD57777-DF57-4FB4-9C63-D9BF9CE7B3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2C105E-86E2-438D-9506-A791BBD071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c183ff-cc02-4baa-bbf4-3d5a2c36fd24"/>
    <ds:schemaRef ds:uri="7d63fda9-ac58-4123-8b27-7224c39d33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461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Resource Guarding Overview</vt:lpstr>
      <vt:lpstr>What is Resource Guarding</vt:lpstr>
      <vt:lpstr>Body Language to Watch For</vt:lpstr>
      <vt:lpstr>Signs to Watch For</vt:lpstr>
      <vt:lpstr>Ways to Encourage Positive Associations</vt:lpstr>
      <vt:lpstr>Ways to Encourage Positive Associations</vt:lpstr>
      <vt:lpstr>Ways to Encourage Positive Associations</vt:lpstr>
      <vt:lpstr>Ways to Encourage Positive Associations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Pudden</dc:creator>
  <cp:lastModifiedBy>Allie Maxwell</cp:lastModifiedBy>
  <cp:revision>37</cp:revision>
  <dcterms:created xsi:type="dcterms:W3CDTF">2019-12-23T19:27:46Z</dcterms:created>
  <dcterms:modified xsi:type="dcterms:W3CDTF">2023-03-02T18:50:48Z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0x01010054018D857FBA404490FEE17F3C63E596</vt:lpwstr>
  </property>
  <property fmtid="{D5CDD505-2E9C-101B-9397-08002B2CF9AE}" pid="3" name="MediaServiceImageTags">
    <vt:lpwstr/>
  </property>
</Properties>
</file>