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1" r:id="rId7"/>
    <p:sldId id="262" r:id="rId8"/>
    <p:sldId id="265" r:id="rId9"/>
    <p:sldId id="263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93F717-3407-436E-9CD4-302DBCED5BC1}" v="49" dt="2022-01-20T20:16:01.346"/>
    <p1510:client id="{8D6B2D80-C39E-DD92-8322-ECEFAAC38B2E}" v="1" dt="2023-03-02T18:44:42.561"/>
    <p1510:client id="{9F34B28A-326E-4A9D-89D1-8B8EB98E032B}" v="44" dt="2022-01-20T18:58:49.8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ie Maxwell" userId="a6c6268cd85c6a74" providerId="LiveId" clId="{8293F717-3407-436E-9CD4-302DBCED5BC1}"/>
    <pc:docChg chg="custSel delSld modSld sldOrd">
      <pc:chgData name="Allie Maxwell" userId="a6c6268cd85c6a74" providerId="LiveId" clId="{8293F717-3407-436E-9CD4-302DBCED5BC1}" dt="2022-01-20T20:16:01.346" v="1056" actId="14100"/>
      <pc:docMkLst>
        <pc:docMk/>
      </pc:docMkLst>
      <pc:sldChg chg="addSp delSp modSp mod">
        <pc:chgData name="Allie Maxwell" userId="a6c6268cd85c6a74" providerId="LiveId" clId="{8293F717-3407-436E-9CD4-302DBCED5BC1}" dt="2022-01-20T20:05:56.358" v="1041" actId="14100"/>
        <pc:sldMkLst>
          <pc:docMk/>
          <pc:sldMk cId="3013086804" sldId="257"/>
        </pc:sldMkLst>
        <pc:spChg chg="mod">
          <ac:chgData name="Allie Maxwell" userId="a6c6268cd85c6a74" providerId="LiveId" clId="{8293F717-3407-436E-9CD4-302DBCED5BC1}" dt="2022-01-20T19:07:37.273" v="6" actId="20577"/>
          <ac:spMkLst>
            <pc:docMk/>
            <pc:sldMk cId="3013086804" sldId="257"/>
            <ac:spMk id="3" creationId="{65952FF1-9863-424F-9628-811D2140D2AA}"/>
          </ac:spMkLst>
        </pc:spChg>
        <pc:spChg chg="mod">
          <ac:chgData name="Allie Maxwell" userId="a6c6268cd85c6a74" providerId="LiveId" clId="{8293F717-3407-436E-9CD4-302DBCED5BC1}" dt="2022-01-20T20:04:45.833" v="1037" actId="255"/>
          <ac:spMkLst>
            <pc:docMk/>
            <pc:sldMk cId="3013086804" sldId="257"/>
            <ac:spMk id="4" creationId="{B27B680E-F0BF-4140-94D3-64071B24138B}"/>
          </ac:spMkLst>
        </pc:spChg>
        <pc:picChg chg="add mod">
          <ac:chgData name="Allie Maxwell" userId="a6c6268cd85c6a74" providerId="LiveId" clId="{8293F717-3407-436E-9CD4-302DBCED5BC1}" dt="2022-01-20T20:05:56.358" v="1041" actId="14100"/>
          <ac:picMkLst>
            <pc:docMk/>
            <pc:sldMk cId="3013086804" sldId="257"/>
            <ac:picMk id="2" creationId="{55803382-3E42-4F03-A7FA-202C79A6956B}"/>
          </ac:picMkLst>
        </pc:picChg>
        <pc:picChg chg="del mod">
          <ac:chgData name="Allie Maxwell" userId="a6c6268cd85c6a74" providerId="LiveId" clId="{8293F717-3407-436E-9CD4-302DBCED5BC1}" dt="2022-01-20T20:05:48.017" v="1038" actId="478"/>
          <ac:picMkLst>
            <pc:docMk/>
            <pc:sldMk cId="3013086804" sldId="257"/>
            <ac:picMk id="5122" creationId="{97628835-F17F-4F54-94BF-D9FD8DD1309E}"/>
          </ac:picMkLst>
        </pc:picChg>
      </pc:sldChg>
      <pc:sldChg chg="addSp delSp modSp mod">
        <pc:chgData name="Allie Maxwell" userId="a6c6268cd85c6a74" providerId="LiveId" clId="{8293F717-3407-436E-9CD4-302DBCED5BC1}" dt="2022-01-20T20:07:17.400" v="1044" actId="14100"/>
        <pc:sldMkLst>
          <pc:docMk/>
          <pc:sldMk cId="1253635747" sldId="259"/>
        </pc:sldMkLst>
        <pc:spChg chg="mod">
          <ac:chgData name="Allie Maxwell" userId="a6c6268cd85c6a74" providerId="LiveId" clId="{8293F717-3407-436E-9CD4-302DBCED5BC1}" dt="2022-01-20T19:08:32.543" v="7" actId="20577"/>
          <ac:spMkLst>
            <pc:docMk/>
            <pc:sldMk cId="1253635747" sldId="259"/>
            <ac:spMk id="4" creationId="{9C1DBBF2-004E-42EC-B9C7-352C5CCBC77A}"/>
          </ac:spMkLst>
        </pc:spChg>
        <pc:picChg chg="del">
          <ac:chgData name="Allie Maxwell" userId="a6c6268cd85c6a74" providerId="LiveId" clId="{8293F717-3407-436E-9CD4-302DBCED5BC1}" dt="2022-01-20T19:08:35.379" v="8" actId="478"/>
          <ac:picMkLst>
            <pc:docMk/>
            <pc:sldMk cId="1253635747" sldId="259"/>
            <ac:picMk id="1026" creationId="{7117E520-8CF6-4B78-B137-C7788C3F410D}"/>
          </ac:picMkLst>
        </pc:picChg>
        <pc:picChg chg="add mod">
          <ac:chgData name="Allie Maxwell" userId="a6c6268cd85c6a74" providerId="LiveId" clId="{8293F717-3407-436E-9CD4-302DBCED5BC1}" dt="2022-01-20T20:07:17.400" v="1044" actId="14100"/>
          <ac:picMkLst>
            <pc:docMk/>
            <pc:sldMk cId="1253635747" sldId="259"/>
            <ac:picMk id="6146" creationId="{B7FB19F6-ABBC-4843-B08B-49F24252A6B8}"/>
          </ac:picMkLst>
        </pc:picChg>
      </pc:sldChg>
      <pc:sldChg chg="addSp modSp mod">
        <pc:chgData name="Allie Maxwell" userId="a6c6268cd85c6a74" providerId="LiveId" clId="{8293F717-3407-436E-9CD4-302DBCED5BC1}" dt="2022-01-20T20:16:01.346" v="1056" actId="14100"/>
        <pc:sldMkLst>
          <pc:docMk/>
          <pc:sldMk cId="1334012941" sldId="260"/>
        </pc:sldMkLst>
        <pc:spChg chg="mod">
          <ac:chgData name="Allie Maxwell" userId="a6c6268cd85c6a74" providerId="LiveId" clId="{8293F717-3407-436E-9CD4-302DBCED5BC1}" dt="2022-01-20T19:13:08.353" v="215" actId="20577"/>
          <ac:spMkLst>
            <pc:docMk/>
            <pc:sldMk cId="1334012941" sldId="260"/>
            <ac:spMk id="3" creationId="{A06B4BC3-BAA5-4E52-8AAD-7913BAB7C8FA}"/>
          </ac:spMkLst>
        </pc:spChg>
        <pc:spChg chg="mod">
          <ac:chgData name="Allie Maxwell" userId="a6c6268cd85c6a74" providerId="LiveId" clId="{8293F717-3407-436E-9CD4-302DBCED5BC1}" dt="2022-01-20T20:04:22.612" v="1036" actId="14100"/>
          <ac:spMkLst>
            <pc:docMk/>
            <pc:sldMk cId="1334012941" sldId="260"/>
            <ac:spMk id="4" creationId="{9C1DBBF2-004E-42EC-B9C7-352C5CCBC77A}"/>
          </ac:spMkLst>
        </pc:spChg>
        <pc:picChg chg="add mod">
          <ac:chgData name="Allie Maxwell" userId="a6c6268cd85c6a74" providerId="LiveId" clId="{8293F717-3407-436E-9CD4-302DBCED5BC1}" dt="2022-01-20T20:16:01.346" v="1056" actId="14100"/>
          <ac:picMkLst>
            <pc:docMk/>
            <pc:sldMk cId="1334012941" sldId="260"/>
            <ac:picMk id="7170" creationId="{FCC8ACBA-551A-415F-A143-6C73B2F070E9}"/>
          </ac:picMkLst>
        </pc:picChg>
      </pc:sldChg>
      <pc:sldChg chg="addSp delSp modSp">
        <pc:chgData name="Allie Maxwell" userId="a6c6268cd85c6a74" providerId="LiveId" clId="{8293F717-3407-436E-9CD4-302DBCED5BC1}" dt="2022-01-20T20:00:35.402" v="1028" actId="1076"/>
        <pc:sldMkLst>
          <pc:docMk/>
          <pc:sldMk cId="3419950735" sldId="261"/>
        </pc:sldMkLst>
        <pc:picChg chg="del">
          <ac:chgData name="Allie Maxwell" userId="a6c6268cd85c6a74" providerId="LiveId" clId="{8293F717-3407-436E-9CD4-302DBCED5BC1}" dt="2022-01-20T19:08:44.100" v="9" actId="478"/>
          <ac:picMkLst>
            <pc:docMk/>
            <pc:sldMk cId="3419950735" sldId="261"/>
            <ac:picMk id="5" creationId="{86DF7104-507D-431E-83EC-4A72B1878089}"/>
          </ac:picMkLst>
        </pc:picChg>
        <pc:picChg chg="add mod">
          <ac:chgData name="Allie Maxwell" userId="a6c6268cd85c6a74" providerId="LiveId" clId="{8293F717-3407-436E-9CD4-302DBCED5BC1}" dt="2022-01-20T20:00:35.402" v="1028" actId="1076"/>
          <ac:picMkLst>
            <pc:docMk/>
            <pc:sldMk cId="3419950735" sldId="261"/>
            <ac:picMk id="2050" creationId="{DA3A681C-E3FB-4DAA-9428-A491DDBE7FCF}"/>
          </ac:picMkLst>
        </pc:picChg>
        <pc:picChg chg="add del mod">
          <ac:chgData name="Allie Maxwell" userId="a6c6268cd85c6a74" providerId="LiveId" clId="{8293F717-3407-436E-9CD4-302DBCED5BC1}" dt="2022-01-20T19:53:49.481" v="1022" actId="21"/>
          <ac:picMkLst>
            <pc:docMk/>
            <pc:sldMk cId="3419950735" sldId="261"/>
            <ac:picMk id="2052" creationId="{30BE109A-A487-4A7D-9CDC-69C4FA7E096C}"/>
          </ac:picMkLst>
        </pc:picChg>
      </pc:sldChg>
      <pc:sldChg chg="addSp delSp modSp mod">
        <pc:chgData name="Allie Maxwell" userId="a6c6268cd85c6a74" providerId="LiveId" clId="{8293F717-3407-436E-9CD4-302DBCED5BC1}" dt="2022-01-20T19:53:58.445" v="1025" actId="14100"/>
        <pc:sldMkLst>
          <pc:docMk/>
          <pc:sldMk cId="2570525256" sldId="262"/>
        </pc:sldMkLst>
        <pc:spChg chg="mod">
          <ac:chgData name="Allie Maxwell" userId="a6c6268cd85c6a74" providerId="LiveId" clId="{8293F717-3407-436E-9CD4-302DBCED5BC1}" dt="2022-01-20T19:53:58.445" v="1025" actId="14100"/>
          <ac:spMkLst>
            <pc:docMk/>
            <pc:sldMk cId="2570525256" sldId="262"/>
            <ac:spMk id="4" creationId="{9C1DBBF2-004E-42EC-B9C7-352C5CCBC77A}"/>
          </ac:spMkLst>
        </pc:spChg>
        <pc:picChg chg="add mod">
          <ac:chgData name="Allie Maxwell" userId="a6c6268cd85c6a74" providerId="LiveId" clId="{8293F717-3407-436E-9CD4-302DBCED5BC1}" dt="2022-01-20T19:53:54.840" v="1024" actId="1076"/>
          <ac:picMkLst>
            <pc:docMk/>
            <pc:sldMk cId="2570525256" sldId="262"/>
            <ac:picMk id="5" creationId="{361C55B7-FD30-48D5-9FB7-B793D96424CE}"/>
          </ac:picMkLst>
        </pc:picChg>
        <pc:picChg chg="del">
          <ac:chgData name="Allie Maxwell" userId="a6c6268cd85c6a74" providerId="LiveId" clId="{8293F717-3407-436E-9CD4-302DBCED5BC1}" dt="2022-01-20T19:08:49.551" v="10" actId="478"/>
          <ac:picMkLst>
            <pc:docMk/>
            <pc:sldMk cId="2570525256" sldId="262"/>
            <ac:picMk id="4098" creationId="{F7BE8721-D3C6-4AC5-902B-AFBEE97E767A}"/>
          </ac:picMkLst>
        </pc:picChg>
      </pc:sldChg>
      <pc:sldChg chg="addSp delSp modSp mod">
        <pc:chgData name="Allie Maxwell" userId="a6c6268cd85c6a74" providerId="LiveId" clId="{8293F717-3407-436E-9CD4-302DBCED5BC1}" dt="2022-01-20T20:07:32.279" v="1053" actId="20577"/>
        <pc:sldMkLst>
          <pc:docMk/>
          <pc:sldMk cId="4225904081" sldId="263"/>
        </pc:sldMkLst>
        <pc:spChg chg="mod">
          <ac:chgData name="Allie Maxwell" userId="a6c6268cd85c6a74" providerId="LiveId" clId="{8293F717-3407-436E-9CD4-302DBCED5BC1}" dt="2022-01-20T19:15:30.931" v="404" actId="20577"/>
          <ac:spMkLst>
            <pc:docMk/>
            <pc:sldMk cId="4225904081" sldId="263"/>
            <ac:spMk id="3" creationId="{A06B4BC3-BAA5-4E52-8AAD-7913BAB7C8FA}"/>
          </ac:spMkLst>
        </pc:spChg>
        <pc:spChg chg="mod">
          <ac:chgData name="Allie Maxwell" userId="a6c6268cd85c6a74" providerId="LiveId" clId="{8293F717-3407-436E-9CD4-302DBCED5BC1}" dt="2022-01-20T20:07:32.279" v="1053" actId="20577"/>
          <ac:spMkLst>
            <pc:docMk/>
            <pc:sldMk cId="4225904081" sldId="263"/>
            <ac:spMk id="4" creationId="{9C1DBBF2-004E-42EC-B9C7-352C5CCBC77A}"/>
          </ac:spMkLst>
        </pc:spChg>
        <pc:picChg chg="del">
          <ac:chgData name="Allie Maxwell" userId="a6c6268cd85c6a74" providerId="LiveId" clId="{8293F717-3407-436E-9CD4-302DBCED5BC1}" dt="2022-01-20T19:09:25.612" v="59" actId="478"/>
          <ac:picMkLst>
            <pc:docMk/>
            <pc:sldMk cId="4225904081" sldId="263"/>
            <ac:picMk id="2050" creationId="{75402841-286B-4D70-9D66-6CB3F2EF7739}"/>
          </ac:picMkLst>
        </pc:picChg>
        <pc:picChg chg="add mod">
          <ac:chgData name="Allie Maxwell" userId="a6c6268cd85c6a74" providerId="LiveId" clId="{8293F717-3407-436E-9CD4-302DBCED5BC1}" dt="2022-01-20T20:03:57.506" v="1033" actId="1076"/>
          <ac:picMkLst>
            <pc:docMk/>
            <pc:sldMk cId="4225904081" sldId="263"/>
            <ac:picMk id="3074" creationId="{54A4C7B5-5D04-49E6-9905-89986F5427E0}"/>
          </ac:picMkLst>
        </pc:picChg>
      </pc:sldChg>
      <pc:sldChg chg="delSp modSp del mod ord">
        <pc:chgData name="Allie Maxwell" userId="a6c6268cd85c6a74" providerId="LiveId" clId="{8293F717-3407-436E-9CD4-302DBCED5BC1}" dt="2022-01-20T19:40:51.648" v="1004" actId="47"/>
        <pc:sldMkLst>
          <pc:docMk/>
          <pc:sldMk cId="2862049017" sldId="264"/>
        </pc:sldMkLst>
        <pc:spChg chg="mod">
          <ac:chgData name="Allie Maxwell" userId="a6c6268cd85c6a74" providerId="LiveId" clId="{8293F717-3407-436E-9CD4-302DBCED5BC1}" dt="2022-01-20T19:10:43.507" v="135" actId="20577"/>
          <ac:spMkLst>
            <pc:docMk/>
            <pc:sldMk cId="2862049017" sldId="264"/>
            <ac:spMk id="3" creationId="{A06B4BC3-BAA5-4E52-8AAD-7913BAB7C8FA}"/>
          </ac:spMkLst>
        </pc:spChg>
        <pc:spChg chg="mod">
          <ac:chgData name="Allie Maxwell" userId="a6c6268cd85c6a74" providerId="LiveId" clId="{8293F717-3407-436E-9CD4-302DBCED5BC1}" dt="2022-01-20T19:10:51.579" v="142" actId="20577"/>
          <ac:spMkLst>
            <pc:docMk/>
            <pc:sldMk cId="2862049017" sldId="264"/>
            <ac:spMk id="4" creationId="{9C1DBBF2-004E-42EC-B9C7-352C5CCBC77A}"/>
          </ac:spMkLst>
        </pc:spChg>
        <pc:picChg chg="del">
          <ac:chgData name="Allie Maxwell" userId="a6c6268cd85c6a74" providerId="LiveId" clId="{8293F717-3407-436E-9CD4-302DBCED5BC1}" dt="2022-01-20T19:09:29.189" v="60" actId="478"/>
          <ac:picMkLst>
            <pc:docMk/>
            <pc:sldMk cId="2862049017" sldId="264"/>
            <ac:picMk id="3074" creationId="{72A3BF00-81E6-479B-8CE1-727F413EA79D}"/>
          </ac:picMkLst>
        </pc:picChg>
      </pc:sldChg>
      <pc:sldChg chg="addSp delSp modSp mod ord">
        <pc:chgData name="Allie Maxwell" userId="a6c6268cd85c6a74" providerId="LiveId" clId="{8293F717-3407-436E-9CD4-302DBCED5BC1}" dt="2022-01-20T19:37:30.341" v="623"/>
        <pc:sldMkLst>
          <pc:docMk/>
          <pc:sldMk cId="79416362" sldId="265"/>
        </pc:sldMkLst>
        <pc:spChg chg="del mod">
          <ac:chgData name="Allie Maxwell" userId="a6c6268cd85c6a74" providerId="LiveId" clId="{8293F717-3407-436E-9CD4-302DBCED5BC1}" dt="2022-01-20T19:33:27.966" v="594" actId="478"/>
          <ac:spMkLst>
            <pc:docMk/>
            <pc:sldMk cId="79416362" sldId="265"/>
            <ac:spMk id="3" creationId="{A06B4BC3-BAA5-4E52-8AAD-7913BAB7C8FA}"/>
          </ac:spMkLst>
        </pc:spChg>
        <pc:spChg chg="del mod">
          <ac:chgData name="Allie Maxwell" userId="a6c6268cd85c6a74" providerId="LiveId" clId="{8293F717-3407-436E-9CD4-302DBCED5BC1}" dt="2022-01-20T19:33:18.358" v="591" actId="478"/>
          <ac:spMkLst>
            <pc:docMk/>
            <pc:sldMk cId="79416362" sldId="265"/>
            <ac:spMk id="4" creationId="{9C1DBBF2-004E-42EC-B9C7-352C5CCBC77A}"/>
          </ac:spMkLst>
        </pc:spChg>
        <pc:picChg chg="add mod">
          <ac:chgData name="Allie Maxwell" userId="a6c6268cd85c6a74" providerId="LiveId" clId="{8293F717-3407-436E-9CD4-302DBCED5BC1}" dt="2022-01-20T19:33:40.379" v="595" actId="14100"/>
          <ac:picMkLst>
            <pc:docMk/>
            <pc:sldMk cId="79416362" sldId="265"/>
            <ac:picMk id="1026" creationId="{19A45959-1D29-42D8-BE87-3E66EC8412AF}"/>
          </ac:picMkLst>
        </pc:picChg>
      </pc:sldChg>
      <pc:sldChg chg="delSp del">
        <pc:chgData name="Allie Maxwell" userId="a6c6268cd85c6a74" providerId="LiveId" clId="{8293F717-3407-436E-9CD4-302DBCED5BC1}" dt="2022-01-20T19:10:29.826" v="117" actId="47"/>
        <pc:sldMkLst>
          <pc:docMk/>
          <pc:sldMk cId="3738195090" sldId="266"/>
        </pc:sldMkLst>
        <pc:picChg chg="del">
          <ac:chgData name="Allie Maxwell" userId="a6c6268cd85c6a74" providerId="LiveId" clId="{8293F717-3407-436E-9CD4-302DBCED5BC1}" dt="2022-01-20T19:09:32.450" v="61" actId="478"/>
          <ac:picMkLst>
            <pc:docMk/>
            <pc:sldMk cId="3738195090" sldId="266"/>
            <ac:picMk id="1030" creationId="{6A12E09E-0B26-4803-8635-B500311BD4DB}"/>
          </ac:picMkLst>
        </pc:picChg>
      </pc:sldChg>
    </pc:docChg>
  </pc:docChgLst>
  <pc:docChgLst>
    <pc:chgData name="Allison Maxwell" userId="S::amaxwell@dogguides.com::3c3e1aa1-9b3c-422b-8517-d30c3f762f5f" providerId="AD" clId="Web-{8D6B2D80-C39E-DD92-8322-ECEFAAC38B2E}"/>
    <pc:docChg chg="delSld">
      <pc:chgData name="Allison Maxwell" userId="S::amaxwell@dogguides.com::3c3e1aa1-9b3c-422b-8517-d30c3f762f5f" providerId="AD" clId="Web-{8D6B2D80-C39E-DD92-8322-ECEFAAC38B2E}" dt="2023-03-02T18:44:42.561" v="0"/>
      <pc:docMkLst>
        <pc:docMk/>
      </pc:docMkLst>
      <pc:sldChg chg="del">
        <pc:chgData name="Allison Maxwell" userId="S::amaxwell@dogguides.com::3c3e1aa1-9b3c-422b-8517-d30c3f762f5f" providerId="AD" clId="Web-{8D6B2D80-C39E-DD92-8322-ECEFAAC38B2E}" dt="2023-03-02T18:44:42.561" v="0"/>
        <pc:sldMkLst>
          <pc:docMk/>
          <pc:sldMk cId="3271415837" sldId="256"/>
        </pc:sldMkLst>
      </pc:sldChg>
    </pc:docChg>
  </pc:docChgLst>
  <pc:docChgLst>
    <pc:chgData name="Allie Maxwell" userId="a6c6268cd85c6a74" providerId="LiveId" clId="{9F34B28A-326E-4A9D-89D1-8B8EB98E032B}"/>
    <pc:docChg chg="custSel modSld sldOrd">
      <pc:chgData name="Allie Maxwell" userId="a6c6268cd85c6a74" providerId="LiveId" clId="{9F34B28A-326E-4A9D-89D1-8B8EB98E032B}" dt="2022-01-20T18:58:49.821" v="2076" actId="1076"/>
      <pc:docMkLst>
        <pc:docMk/>
      </pc:docMkLst>
      <pc:sldChg chg="addSp modSp mod">
        <pc:chgData name="Allie Maxwell" userId="a6c6268cd85c6a74" providerId="LiveId" clId="{9F34B28A-326E-4A9D-89D1-8B8EB98E032B}" dt="2022-01-20T18:58:49.821" v="2076" actId="1076"/>
        <pc:sldMkLst>
          <pc:docMk/>
          <pc:sldMk cId="3013086804" sldId="257"/>
        </pc:sldMkLst>
        <pc:spChg chg="mod">
          <ac:chgData name="Allie Maxwell" userId="a6c6268cd85c6a74" providerId="LiveId" clId="{9F34B28A-326E-4A9D-89D1-8B8EB98E032B}" dt="2022-01-20T17:54:05.990" v="18" actId="20577"/>
          <ac:spMkLst>
            <pc:docMk/>
            <pc:sldMk cId="3013086804" sldId="257"/>
            <ac:spMk id="3" creationId="{65952FF1-9863-424F-9628-811D2140D2AA}"/>
          </ac:spMkLst>
        </pc:spChg>
        <pc:spChg chg="mod">
          <ac:chgData name="Allie Maxwell" userId="a6c6268cd85c6a74" providerId="LiveId" clId="{9F34B28A-326E-4A9D-89D1-8B8EB98E032B}" dt="2022-01-20T18:34:31.756" v="1481"/>
          <ac:spMkLst>
            <pc:docMk/>
            <pc:sldMk cId="3013086804" sldId="257"/>
            <ac:spMk id="4" creationId="{B27B680E-F0BF-4140-94D3-64071B24138B}"/>
          </ac:spMkLst>
        </pc:spChg>
        <pc:picChg chg="add mod">
          <ac:chgData name="Allie Maxwell" userId="a6c6268cd85c6a74" providerId="LiveId" clId="{9F34B28A-326E-4A9D-89D1-8B8EB98E032B}" dt="2022-01-20T18:58:49.821" v="2076" actId="1076"/>
          <ac:picMkLst>
            <pc:docMk/>
            <pc:sldMk cId="3013086804" sldId="257"/>
            <ac:picMk id="5122" creationId="{97628835-F17F-4F54-94BF-D9FD8DD1309E}"/>
          </ac:picMkLst>
        </pc:picChg>
      </pc:sldChg>
      <pc:sldChg chg="addSp modSp mod">
        <pc:chgData name="Allie Maxwell" userId="a6c6268cd85c6a74" providerId="LiveId" clId="{9F34B28A-326E-4A9D-89D1-8B8EB98E032B}" dt="2022-01-20T18:57:08.883" v="2066" actId="1076"/>
        <pc:sldMkLst>
          <pc:docMk/>
          <pc:sldMk cId="1253635747" sldId="259"/>
        </pc:sldMkLst>
        <pc:spChg chg="mod">
          <ac:chgData name="Allie Maxwell" userId="a6c6268cd85c6a74" providerId="LiveId" clId="{9F34B28A-326E-4A9D-89D1-8B8EB98E032B}" dt="2022-01-20T17:54:29.954" v="75" actId="20577"/>
          <ac:spMkLst>
            <pc:docMk/>
            <pc:sldMk cId="1253635747" sldId="259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57:03.236" v="2065" actId="14100"/>
          <ac:spMkLst>
            <pc:docMk/>
            <pc:sldMk cId="1253635747" sldId="259"/>
            <ac:spMk id="4" creationId="{9C1DBBF2-004E-42EC-B9C7-352C5CCBC77A}"/>
          </ac:spMkLst>
        </pc:spChg>
        <pc:picChg chg="add mod">
          <ac:chgData name="Allie Maxwell" userId="a6c6268cd85c6a74" providerId="LiveId" clId="{9F34B28A-326E-4A9D-89D1-8B8EB98E032B}" dt="2022-01-20T18:57:08.883" v="2066" actId="1076"/>
          <ac:picMkLst>
            <pc:docMk/>
            <pc:sldMk cId="1253635747" sldId="259"/>
            <ac:picMk id="1026" creationId="{7117E520-8CF6-4B78-B137-C7788C3F410D}"/>
          </ac:picMkLst>
        </pc:picChg>
      </pc:sldChg>
      <pc:sldChg chg="addSp delSp modSp mod">
        <pc:chgData name="Allie Maxwell" userId="a6c6268cd85c6a74" providerId="LiveId" clId="{9F34B28A-326E-4A9D-89D1-8B8EB98E032B}" dt="2022-01-20T18:07:19.932" v="339" actId="1076"/>
        <pc:sldMkLst>
          <pc:docMk/>
          <pc:sldMk cId="3419950735" sldId="261"/>
        </pc:sldMkLst>
        <pc:spChg chg="mod">
          <ac:chgData name="Allie Maxwell" userId="a6c6268cd85c6a74" providerId="LiveId" clId="{9F34B28A-326E-4A9D-89D1-8B8EB98E032B}" dt="2022-01-20T18:03:36.845" v="319" actId="20577"/>
          <ac:spMkLst>
            <pc:docMk/>
            <pc:sldMk cId="3419950735" sldId="261"/>
            <ac:spMk id="3" creationId="{A06B4BC3-BAA5-4E52-8AAD-7913BAB7C8FA}"/>
          </ac:spMkLst>
        </pc:spChg>
        <pc:spChg chg="del">
          <ac:chgData name="Allie Maxwell" userId="a6c6268cd85c6a74" providerId="LiveId" clId="{9F34B28A-326E-4A9D-89D1-8B8EB98E032B}" dt="2022-01-20T18:05:21.800" v="334" actId="478"/>
          <ac:spMkLst>
            <pc:docMk/>
            <pc:sldMk cId="3419950735" sldId="261"/>
            <ac:spMk id="4" creationId="{9C1DBBF2-004E-42EC-B9C7-352C5CCBC77A}"/>
          </ac:spMkLst>
        </pc:spChg>
        <pc:picChg chg="add mod">
          <ac:chgData name="Allie Maxwell" userId="a6c6268cd85c6a74" providerId="LiveId" clId="{9F34B28A-326E-4A9D-89D1-8B8EB98E032B}" dt="2022-01-20T18:07:19.932" v="339" actId="1076"/>
          <ac:picMkLst>
            <pc:docMk/>
            <pc:sldMk cId="3419950735" sldId="261"/>
            <ac:picMk id="5" creationId="{86DF7104-507D-431E-83EC-4A72B1878089}"/>
          </ac:picMkLst>
        </pc:picChg>
      </pc:sldChg>
      <pc:sldChg chg="addSp modSp mod">
        <pc:chgData name="Allie Maxwell" userId="a6c6268cd85c6a74" providerId="LiveId" clId="{9F34B28A-326E-4A9D-89D1-8B8EB98E032B}" dt="2022-01-20T18:56:16.297" v="2060" actId="255"/>
        <pc:sldMkLst>
          <pc:docMk/>
          <pc:sldMk cId="2570525256" sldId="262"/>
        </pc:sldMkLst>
        <pc:spChg chg="mod">
          <ac:chgData name="Allie Maxwell" userId="a6c6268cd85c6a74" providerId="LiveId" clId="{9F34B28A-326E-4A9D-89D1-8B8EB98E032B}" dt="2022-01-20T18:10:01.644" v="459" actId="20577"/>
          <ac:spMkLst>
            <pc:docMk/>
            <pc:sldMk cId="2570525256" sldId="262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56:16.297" v="2060" actId="255"/>
          <ac:spMkLst>
            <pc:docMk/>
            <pc:sldMk cId="2570525256" sldId="262"/>
            <ac:spMk id="4" creationId="{9C1DBBF2-004E-42EC-B9C7-352C5CCBC77A}"/>
          </ac:spMkLst>
        </pc:spChg>
        <pc:picChg chg="add mod">
          <ac:chgData name="Allie Maxwell" userId="a6c6268cd85c6a74" providerId="LiveId" clId="{9F34B28A-326E-4A9D-89D1-8B8EB98E032B}" dt="2022-01-20T18:56:09.051" v="2059" actId="14100"/>
          <ac:picMkLst>
            <pc:docMk/>
            <pc:sldMk cId="2570525256" sldId="262"/>
            <ac:picMk id="4098" creationId="{F7BE8721-D3C6-4AC5-902B-AFBEE97E767A}"/>
          </ac:picMkLst>
        </pc:picChg>
      </pc:sldChg>
      <pc:sldChg chg="addSp modSp mod ord">
        <pc:chgData name="Allie Maxwell" userId="a6c6268cd85c6a74" providerId="LiveId" clId="{9F34B28A-326E-4A9D-89D1-8B8EB98E032B}" dt="2022-01-20T18:56:29.609" v="2061" actId="255"/>
        <pc:sldMkLst>
          <pc:docMk/>
          <pc:sldMk cId="4225904081" sldId="263"/>
        </pc:sldMkLst>
        <pc:spChg chg="mod">
          <ac:chgData name="Allie Maxwell" userId="a6c6268cd85c6a74" providerId="LiveId" clId="{9F34B28A-326E-4A9D-89D1-8B8EB98E032B}" dt="2022-01-20T18:28:54.608" v="697" actId="20577"/>
          <ac:spMkLst>
            <pc:docMk/>
            <pc:sldMk cId="4225904081" sldId="263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56:29.609" v="2061" actId="255"/>
          <ac:spMkLst>
            <pc:docMk/>
            <pc:sldMk cId="4225904081" sldId="263"/>
            <ac:spMk id="4" creationId="{9C1DBBF2-004E-42EC-B9C7-352C5CCBC77A}"/>
          </ac:spMkLst>
        </pc:spChg>
        <pc:picChg chg="add mod">
          <ac:chgData name="Allie Maxwell" userId="a6c6268cd85c6a74" providerId="LiveId" clId="{9F34B28A-326E-4A9D-89D1-8B8EB98E032B}" dt="2022-01-20T18:42:26.828" v="2037" actId="14100"/>
          <ac:picMkLst>
            <pc:docMk/>
            <pc:sldMk cId="4225904081" sldId="263"/>
            <ac:picMk id="2050" creationId="{75402841-286B-4D70-9D66-6CB3F2EF7739}"/>
          </ac:picMkLst>
        </pc:picChg>
      </pc:sldChg>
      <pc:sldChg chg="addSp modSp mod ord">
        <pc:chgData name="Allie Maxwell" userId="a6c6268cd85c6a74" providerId="LiveId" clId="{9F34B28A-326E-4A9D-89D1-8B8EB98E032B}" dt="2022-01-20T18:56:41.526" v="2062" actId="255"/>
        <pc:sldMkLst>
          <pc:docMk/>
          <pc:sldMk cId="2862049017" sldId="264"/>
        </pc:sldMkLst>
        <pc:spChg chg="mod">
          <ac:chgData name="Allie Maxwell" userId="a6c6268cd85c6a74" providerId="LiveId" clId="{9F34B28A-326E-4A9D-89D1-8B8EB98E032B}" dt="2022-01-20T18:34:25.718" v="1478"/>
          <ac:spMkLst>
            <pc:docMk/>
            <pc:sldMk cId="2862049017" sldId="264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56:41.526" v="2062" actId="255"/>
          <ac:spMkLst>
            <pc:docMk/>
            <pc:sldMk cId="2862049017" sldId="264"/>
            <ac:spMk id="4" creationId="{9C1DBBF2-004E-42EC-B9C7-352C5CCBC77A}"/>
          </ac:spMkLst>
        </pc:spChg>
        <pc:picChg chg="add mod">
          <ac:chgData name="Allie Maxwell" userId="a6c6268cd85c6a74" providerId="LiveId" clId="{9F34B28A-326E-4A9D-89D1-8B8EB98E032B}" dt="2022-01-20T18:44:14.926" v="2046" actId="14100"/>
          <ac:picMkLst>
            <pc:docMk/>
            <pc:sldMk cId="2862049017" sldId="264"/>
            <ac:picMk id="3074" creationId="{72A3BF00-81E6-479B-8CE1-727F413EA79D}"/>
          </ac:picMkLst>
        </pc:picChg>
      </pc:sldChg>
      <pc:sldChg chg="modSp mod">
        <pc:chgData name="Allie Maxwell" userId="a6c6268cd85c6a74" providerId="LiveId" clId="{9F34B28A-326E-4A9D-89D1-8B8EB98E032B}" dt="2022-01-20T18:38:02.280" v="1972" actId="14100"/>
        <pc:sldMkLst>
          <pc:docMk/>
          <pc:sldMk cId="79416362" sldId="265"/>
        </pc:sldMkLst>
        <pc:spChg chg="mod">
          <ac:chgData name="Allie Maxwell" userId="a6c6268cd85c6a74" providerId="LiveId" clId="{9F34B28A-326E-4A9D-89D1-8B8EB98E032B}" dt="2022-01-20T18:34:27.794" v="1479"/>
          <ac:spMkLst>
            <pc:docMk/>
            <pc:sldMk cId="79416362" sldId="265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38:02.280" v="1972" actId="14100"/>
          <ac:spMkLst>
            <pc:docMk/>
            <pc:sldMk cId="79416362" sldId="265"/>
            <ac:spMk id="4" creationId="{9C1DBBF2-004E-42EC-B9C7-352C5CCBC77A}"/>
          </ac:spMkLst>
        </pc:spChg>
      </pc:sldChg>
      <pc:sldChg chg="addSp delSp modSp mod ord">
        <pc:chgData name="Allie Maxwell" userId="a6c6268cd85c6a74" providerId="LiveId" clId="{9F34B28A-326E-4A9D-89D1-8B8EB98E032B}" dt="2022-01-20T18:47:07.903" v="2055" actId="255"/>
        <pc:sldMkLst>
          <pc:docMk/>
          <pc:sldMk cId="3738195090" sldId="266"/>
        </pc:sldMkLst>
        <pc:spChg chg="mod">
          <ac:chgData name="Allie Maxwell" userId="a6c6268cd85c6a74" providerId="LiveId" clId="{9F34B28A-326E-4A9D-89D1-8B8EB98E032B}" dt="2022-01-20T18:38:57.705" v="1977"/>
          <ac:spMkLst>
            <pc:docMk/>
            <pc:sldMk cId="3738195090" sldId="266"/>
            <ac:spMk id="3" creationId="{A06B4BC3-BAA5-4E52-8AAD-7913BAB7C8FA}"/>
          </ac:spMkLst>
        </pc:spChg>
        <pc:spChg chg="mod">
          <ac:chgData name="Allie Maxwell" userId="a6c6268cd85c6a74" providerId="LiveId" clId="{9F34B28A-326E-4A9D-89D1-8B8EB98E032B}" dt="2022-01-20T18:47:07.903" v="2055" actId="255"/>
          <ac:spMkLst>
            <pc:docMk/>
            <pc:sldMk cId="3738195090" sldId="266"/>
            <ac:spMk id="4" creationId="{9C1DBBF2-004E-42EC-B9C7-352C5CCBC77A}"/>
          </ac:spMkLst>
        </pc:spChg>
        <pc:picChg chg="add del mod">
          <ac:chgData name="Allie Maxwell" userId="a6c6268cd85c6a74" providerId="LiveId" clId="{9F34B28A-326E-4A9D-89D1-8B8EB98E032B}" dt="2022-01-20T18:43:13.652" v="2039" actId="478"/>
          <ac:picMkLst>
            <pc:docMk/>
            <pc:sldMk cId="3738195090" sldId="266"/>
            <ac:picMk id="1026" creationId="{3B789010-7177-485A-B852-0391546047EA}"/>
          </ac:picMkLst>
        </pc:picChg>
        <pc:picChg chg="add del mod">
          <ac:chgData name="Allie Maxwell" userId="a6c6268cd85c6a74" providerId="LiveId" clId="{9F34B28A-326E-4A9D-89D1-8B8EB98E032B}" dt="2022-01-20T18:46:19.987" v="2051" actId="478"/>
          <ac:picMkLst>
            <pc:docMk/>
            <pc:sldMk cId="3738195090" sldId="266"/>
            <ac:picMk id="1028" creationId="{6023D826-DA52-45DD-AD9C-669E37F3023C}"/>
          </ac:picMkLst>
        </pc:picChg>
        <pc:picChg chg="add mod">
          <ac:chgData name="Allie Maxwell" userId="a6c6268cd85c6a74" providerId="LiveId" clId="{9F34B28A-326E-4A9D-89D1-8B8EB98E032B}" dt="2022-01-20T18:46:52.416" v="2054" actId="14100"/>
          <ac:picMkLst>
            <pc:docMk/>
            <pc:sldMk cId="3738195090" sldId="266"/>
            <ac:picMk id="1030" creationId="{6A12E09E-0B26-4803-8635-B500311BD4D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4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7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84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6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9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76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4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0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0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1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9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4FB83-BE31-432A-ACD0-850AF3F4C718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1B3F0-2BD8-48D2-A047-75E3C8AC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5952FF1-9863-424F-9628-811D2140D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Resource Guarding Review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7B680E-F0BF-4140-94D3-64071B241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dirty="0"/>
              <a:t>Resource guarding defined</a:t>
            </a:r>
          </a:p>
          <a:p>
            <a:r>
              <a:rPr lang="en-CA" sz="2400" dirty="0"/>
              <a:t>Body language to watch for</a:t>
            </a:r>
          </a:p>
          <a:p>
            <a:r>
              <a:rPr lang="en-CA" sz="2400" dirty="0"/>
              <a:t>Signs to watch for</a:t>
            </a:r>
          </a:p>
          <a:p>
            <a:r>
              <a:rPr lang="en-CA" sz="2400" dirty="0"/>
              <a:t>Your choice affects puppy’s choice</a:t>
            </a:r>
          </a:p>
          <a:p>
            <a:r>
              <a:rPr lang="en-CA" sz="2400" dirty="0"/>
              <a:t>What to do</a:t>
            </a:r>
          </a:p>
          <a:p>
            <a:r>
              <a:rPr lang="en-CA" sz="2400" dirty="0"/>
              <a:t>What not to do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5803382-3E42-4F03-A7FA-202C79A69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690687"/>
            <a:ext cx="5382985" cy="3588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086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is resource guarding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8814"/>
            <a:ext cx="6553509" cy="4778149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222223"/>
                </a:solidFill>
              </a:rPr>
              <a:t>The dog </a:t>
            </a:r>
            <a:r>
              <a:rPr lang="en-US" sz="2400" b="0" i="0" dirty="0">
                <a:solidFill>
                  <a:srgbClr val="222223"/>
                </a:solidFill>
                <a:effectLst/>
              </a:rPr>
              <a:t>might growl, stiffen, lunge or bite when you go near or try to retrieve something they deem valuable</a:t>
            </a:r>
          </a:p>
          <a:p>
            <a:r>
              <a:rPr lang="en-US" sz="2400" b="0" i="0" dirty="0">
                <a:solidFill>
                  <a:srgbClr val="222223"/>
                </a:solidFill>
                <a:effectLst/>
              </a:rPr>
              <a:t>Typically, dogs will resource guard toys, food, or bedding</a:t>
            </a:r>
          </a:p>
          <a:p>
            <a:r>
              <a:rPr lang="en-US" sz="2400" dirty="0">
                <a:solidFill>
                  <a:srgbClr val="222223"/>
                </a:solidFill>
              </a:rPr>
              <a:t>Sometime stolen or found items are guarded like a dropped tissue, a granola bar wrapper, or sock</a:t>
            </a:r>
            <a:endParaRPr lang="en-US" sz="2400" b="0" i="0" dirty="0">
              <a:solidFill>
                <a:srgbClr val="222223"/>
              </a:solidFill>
              <a:effectLst/>
            </a:endParaRPr>
          </a:p>
          <a:p>
            <a:r>
              <a:rPr lang="en-US" sz="2400" b="0" i="0" dirty="0">
                <a:solidFill>
                  <a:srgbClr val="000000"/>
                </a:solidFill>
                <a:effectLst/>
              </a:rPr>
              <a:t>It is a common dog behaviour, but can also escalate over time</a:t>
            </a:r>
          </a:p>
          <a:p>
            <a:r>
              <a:rPr lang="en-US" sz="2400" b="0" i="0" dirty="0">
                <a:solidFill>
                  <a:srgbClr val="000000"/>
                </a:solidFill>
                <a:effectLst/>
              </a:rPr>
              <a:t>Never push a resource guarding dog past his threshold 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B7FB19F6-ABBC-4843-B08B-49F24252A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7215" y="1398814"/>
            <a:ext cx="43434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635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Body language to watch for</a:t>
            </a:r>
          </a:p>
        </p:txBody>
      </p:sp>
      <p:pic>
        <p:nvPicPr>
          <p:cNvPr id="2050" name="Picture 2" descr="How to Speak Dog by Understanding Canine Body Language – Furtropolis">
            <a:extLst>
              <a:ext uri="{FF2B5EF4-FFF2-40B4-BE49-F238E27FC236}">
                <a16:creationId xmlns:a16="http://schemas.microsoft.com/office/drawing/2014/main" id="{DA3A681C-E3FB-4DAA-9428-A491DDBE7F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1" t="24652" b="39603"/>
          <a:stretch/>
        </p:blipFill>
        <p:spPr bwMode="auto">
          <a:xfrm>
            <a:off x="3946071" y="1494772"/>
            <a:ext cx="4582886" cy="495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950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Signs to watch for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26529" cy="4351338"/>
          </a:xfrm>
        </p:spPr>
        <p:txBody>
          <a:bodyPr>
            <a:normAutofit/>
          </a:bodyPr>
          <a:lstStyle/>
          <a:p>
            <a:r>
              <a:rPr lang="en-CA" sz="2400" dirty="0"/>
              <a:t>Eating even faster when people approach</a:t>
            </a:r>
          </a:p>
          <a:p>
            <a:r>
              <a:rPr lang="en-CA" sz="2400" dirty="0"/>
              <a:t>Hunching over item</a:t>
            </a:r>
          </a:p>
          <a:p>
            <a:r>
              <a:rPr lang="en-CA" sz="2400" dirty="0"/>
              <a:t>Stiffening when people approach dog when dog has item</a:t>
            </a:r>
          </a:p>
          <a:p>
            <a:r>
              <a:rPr lang="en-CA" sz="2400" dirty="0"/>
              <a:t>Looking up with a hard stare</a:t>
            </a:r>
          </a:p>
          <a:p>
            <a:r>
              <a:rPr lang="en-CA" sz="2400" dirty="0"/>
              <a:t>Hunching over item and growling</a:t>
            </a:r>
          </a:p>
        </p:txBody>
      </p:sp>
      <p:pic>
        <p:nvPicPr>
          <p:cNvPr id="5" name="Picture 4" descr="Resource Guarding - Know The Warning Signs - Dogs&amp;#39; Homes of Tasmania">
            <a:extLst>
              <a:ext uri="{FF2B5EF4-FFF2-40B4-BE49-F238E27FC236}">
                <a16:creationId xmlns:a16="http://schemas.microsoft.com/office/drawing/2014/main" id="{361C55B7-FD30-48D5-9FB7-B793D96424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4" t="13096" r="15476" b="40634"/>
          <a:stretch/>
        </p:blipFill>
        <p:spPr bwMode="auto">
          <a:xfrm>
            <a:off x="6506412" y="1451229"/>
            <a:ext cx="5636603" cy="379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0525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ainer&amp;#39;s Corner: What to do about Your Dog&amp;#39;s Growling - CincyPet Magazine">
            <a:extLst>
              <a:ext uri="{FF2B5EF4-FFF2-40B4-BE49-F238E27FC236}">
                <a16:creationId xmlns:a16="http://schemas.microsoft.com/office/drawing/2014/main" id="{19A45959-1D29-42D8-BE87-3E66EC8412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881" y="0"/>
            <a:ext cx="4440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16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to do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96743" cy="4351338"/>
          </a:xfrm>
        </p:spPr>
        <p:txBody>
          <a:bodyPr>
            <a:normAutofit/>
          </a:bodyPr>
          <a:lstStyle/>
          <a:p>
            <a:r>
              <a:rPr lang="en-CA" sz="2400" dirty="0"/>
              <a:t>Hand feed dog a few meals each week</a:t>
            </a:r>
          </a:p>
          <a:p>
            <a:r>
              <a:rPr lang="en-CA" sz="2400" dirty="0"/>
              <a:t>Add more kibble to the bowl while it is on the floor</a:t>
            </a:r>
          </a:p>
          <a:p>
            <a:r>
              <a:rPr lang="en-CA" sz="2400" dirty="0"/>
              <a:t>Trade: It is important that when something is taken from dog, that an item of equal or high value replaces it</a:t>
            </a:r>
          </a:p>
          <a:p>
            <a:r>
              <a:rPr lang="en-CA" sz="2400" dirty="0"/>
              <a:t>If in a multi dog home, give dog a safe place to eat i.e. their crate</a:t>
            </a:r>
          </a:p>
          <a:p>
            <a:endParaRPr lang="en-CA" sz="2400" dirty="0"/>
          </a:p>
          <a:p>
            <a:endParaRPr lang="en-CA" sz="2400" dirty="0"/>
          </a:p>
          <a:p>
            <a:endParaRPr lang="en-CA" sz="2400" dirty="0"/>
          </a:p>
          <a:p>
            <a:endParaRPr lang="en-CA" sz="24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54A4C7B5-5D04-49E6-9905-89986F542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315" y="1485900"/>
            <a:ext cx="3614057" cy="4517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904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B4BC3-BAA5-4E52-8AAD-7913BAB7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not to do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DBBF2-004E-42EC-B9C7-352C5CCBC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6906986" cy="4351338"/>
          </a:xfrm>
        </p:spPr>
        <p:txBody>
          <a:bodyPr/>
          <a:lstStyle/>
          <a:p>
            <a:r>
              <a:rPr lang="en-CA" sz="2400" dirty="0"/>
              <a:t>Do not punish dog for growling or reacting negatively</a:t>
            </a:r>
          </a:p>
          <a:p>
            <a:pPr lvl="1"/>
            <a:r>
              <a:rPr lang="en-CA" dirty="0"/>
              <a:t>Instead give dog space to calm down</a:t>
            </a:r>
          </a:p>
          <a:p>
            <a:r>
              <a:rPr lang="en-CA" sz="2400" dirty="0"/>
              <a:t>Do not play with dog’s food</a:t>
            </a:r>
          </a:p>
          <a:p>
            <a:pPr lvl="1"/>
            <a:r>
              <a:rPr lang="en-CA" dirty="0"/>
              <a:t>Instead allow dog to eat in peace</a:t>
            </a:r>
          </a:p>
          <a:p>
            <a:r>
              <a:rPr lang="en-CA" sz="2400" dirty="0"/>
              <a:t>Do not put hand in dog’s food bowl</a:t>
            </a:r>
          </a:p>
          <a:p>
            <a:pPr lvl="1"/>
            <a:r>
              <a:rPr lang="en-CA" dirty="0"/>
              <a:t>Instead be around dog while he eats at a distance</a:t>
            </a:r>
          </a:p>
          <a:p>
            <a:r>
              <a:rPr lang="en-CA" sz="2400" dirty="0"/>
              <a:t>Do not leave toys or chews out that dog will guard</a:t>
            </a:r>
          </a:p>
          <a:p>
            <a:pPr lvl="1"/>
            <a:r>
              <a:rPr lang="en-CA" dirty="0"/>
              <a:t>Instead manage dog’s time with toys or chews</a:t>
            </a:r>
          </a:p>
          <a:p>
            <a:endParaRPr lang="en-CA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FCC8ACBA-551A-415F-A143-6C73B2F07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046" y="1715293"/>
            <a:ext cx="4993122" cy="3128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012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018D857FBA404490FEE17F3C63E596" ma:contentTypeVersion="16" ma:contentTypeDescription="Create a new document." ma:contentTypeScope="" ma:versionID="47f35ff4e96aa643df3b6ad9153e479b">
  <xsd:schema xmlns:xsd="http://www.w3.org/2001/XMLSchema" xmlns:xs="http://www.w3.org/2001/XMLSchema" xmlns:p="http://schemas.microsoft.com/office/2006/metadata/properties" xmlns:ns2="36c183ff-cc02-4baa-bbf4-3d5a2c36fd24" xmlns:ns3="7d63fda9-ac58-4123-8b27-7224c39d3369" targetNamespace="http://schemas.microsoft.com/office/2006/metadata/properties" ma:root="true" ma:fieldsID="7d51f67539ae0b9f1d5d9960fe7225e1" ns2:_="" ns3:_="">
    <xsd:import namespace="36c183ff-cc02-4baa-bbf4-3d5a2c36fd24"/>
    <xsd:import namespace="7d63fda9-ac58-4123-8b27-7224c39d33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c183ff-cc02-4baa-bbf4-3d5a2c36fd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57d8883-c00d-4843-be34-ebbec21ff1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63fda9-ac58-4123-8b27-7224c39d336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555240d-9b25-4fbb-9c93-8e130801576f}" ma:internalName="TaxCatchAll" ma:showField="CatchAllData" ma:web="7d63fda9-ac58-4123-8b27-7224c39d33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c183ff-cc02-4baa-bbf4-3d5a2c36fd24">
      <Terms xmlns="http://schemas.microsoft.com/office/infopath/2007/PartnerControls"/>
    </lcf76f155ced4ddcb4097134ff3c332f>
    <TaxCatchAll xmlns="7d63fda9-ac58-4123-8b27-7224c39d3369" xsi:nil="true"/>
  </documentManagement>
</p:properties>
</file>

<file path=customXml/itemProps1.xml><?xml version="1.0" encoding="utf-8"?>
<ds:datastoreItem xmlns:ds="http://schemas.openxmlformats.org/officeDocument/2006/customXml" ds:itemID="{CCF6B902-6A50-4B1C-B0D4-A636C4FC3B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91FE16-1B70-47ED-9F26-ED7FD73C2B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c183ff-cc02-4baa-bbf4-3d5a2c36fd24"/>
    <ds:schemaRef ds:uri="7d63fda9-ac58-4123-8b27-7224c39d33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474E95-0E26-435F-9D5E-F8A87556D1F4}">
  <ds:schemaRefs>
    <ds:schemaRef ds:uri="http://schemas.microsoft.com/office/2006/metadata/properties"/>
    <ds:schemaRef ds:uri="http://schemas.microsoft.com/office/infopath/2007/PartnerControls"/>
    <ds:schemaRef ds:uri="36c183ff-cc02-4baa-bbf4-3d5a2c36fd24"/>
    <ds:schemaRef ds:uri="7d63fda9-ac58-4123-8b27-7224c39d336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280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Resource Guarding Review</vt:lpstr>
      <vt:lpstr>What is resource guarding</vt:lpstr>
      <vt:lpstr>Body language to watch for</vt:lpstr>
      <vt:lpstr>Signs to watch for</vt:lpstr>
      <vt:lpstr>PowerPoint Presentation</vt:lpstr>
      <vt:lpstr>What to do</vt:lpstr>
      <vt:lpstr>What not to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Pudden</dc:creator>
  <cp:lastModifiedBy>Allie Maxwell</cp:lastModifiedBy>
  <cp:revision>18</cp:revision>
  <dcterms:created xsi:type="dcterms:W3CDTF">2019-12-23T19:27:46Z</dcterms:created>
  <dcterms:modified xsi:type="dcterms:W3CDTF">2023-03-02T18:44:42Z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0x01010054018D857FBA404490FEE17F3C63E596</vt:lpwstr>
  </property>
  <property fmtid="{D5CDD505-2E9C-101B-9397-08002B2CF9AE}" pid="3" name="MediaServiceImageTags">
    <vt:lpwstr/>
  </property>
</Properties>
</file>