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101B08-8BA3-F078-D134-568A33D82E09}" v="24" dt="2023-03-03T19:17:32.824"/>
    <p1510:client id="{2E0A3278-7439-F8B2-0CC1-0042B152EFC9}" v="12" dt="2023-03-02T18:44:14.281"/>
    <p1510:client id="{2F8BD082-3520-485E-B556-081B18C3B7FD}" v="2" dt="2022-01-20T17:23:50.706"/>
    <p1510:client id="{5BE98F02-ED1E-93B8-BBA8-96C527E5902B}" v="161" dt="2023-03-02T18:47:44.3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6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ison Maxwell" userId="S::amaxwell@dogguides.com::3c3e1aa1-9b3c-422b-8517-d30c3f762f5f" providerId="AD" clId="Web-{2E0A3278-7439-F8B2-0CC1-0042B152EFC9}"/>
    <pc:docChg chg="modSld">
      <pc:chgData name="Allison Maxwell" userId="S::amaxwell@dogguides.com::3c3e1aa1-9b3c-422b-8517-d30c3f762f5f" providerId="AD" clId="Web-{2E0A3278-7439-F8B2-0CC1-0042B152EFC9}" dt="2023-03-02T18:44:09.344" v="10" actId="20577"/>
      <pc:docMkLst>
        <pc:docMk/>
      </pc:docMkLst>
      <pc:sldChg chg="modSp">
        <pc:chgData name="Allison Maxwell" userId="S::amaxwell@dogguides.com::3c3e1aa1-9b3c-422b-8517-d30c3f762f5f" providerId="AD" clId="Web-{2E0A3278-7439-F8B2-0CC1-0042B152EFC9}" dt="2023-03-02T18:44:09.344" v="10" actId="20577"/>
        <pc:sldMkLst>
          <pc:docMk/>
          <pc:sldMk cId="1253635747" sldId="259"/>
        </pc:sldMkLst>
        <pc:spChg chg="mod">
          <ac:chgData name="Allison Maxwell" userId="S::amaxwell@dogguides.com::3c3e1aa1-9b3c-422b-8517-d30c3f762f5f" providerId="AD" clId="Web-{2E0A3278-7439-F8B2-0CC1-0042B152EFC9}" dt="2023-03-02T18:44:09.344" v="10" actId="20577"/>
          <ac:spMkLst>
            <pc:docMk/>
            <pc:sldMk cId="1253635747" sldId="259"/>
            <ac:spMk id="4" creationId="{9C1DBBF2-004E-42EC-B9C7-352C5CCBC77A}"/>
          </ac:spMkLst>
        </pc:spChg>
      </pc:sldChg>
    </pc:docChg>
  </pc:docChgLst>
  <pc:docChgLst>
    <pc:chgData name="Allie Maxwell" userId="a6c6268cd85c6a74" providerId="LiveId" clId="{B0A842F3-265B-4E2F-8B6C-2F0096B7BEFC}"/>
    <pc:docChg chg="undo custSel delSld modSld">
      <pc:chgData name="Allie Maxwell" userId="a6c6268cd85c6a74" providerId="LiveId" clId="{B0A842F3-265B-4E2F-8B6C-2F0096B7BEFC}" dt="2021-05-20T16:18:21.160" v="1818" actId="47"/>
      <pc:docMkLst>
        <pc:docMk/>
      </pc:docMkLst>
      <pc:sldChg chg="del">
        <pc:chgData name="Allie Maxwell" userId="a6c6268cd85c6a74" providerId="LiveId" clId="{B0A842F3-265B-4E2F-8B6C-2F0096B7BEFC}" dt="2021-05-20T16:00:57.068" v="188" actId="47"/>
        <pc:sldMkLst>
          <pc:docMk/>
          <pc:sldMk cId="3271415837" sldId="256"/>
        </pc:sldMkLst>
      </pc:sldChg>
      <pc:sldChg chg="addSp delSp modSp mod">
        <pc:chgData name="Allie Maxwell" userId="a6c6268cd85c6a74" providerId="LiveId" clId="{B0A842F3-265B-4E2F-8B6C-2F0096B7BEFC}" dt="2021-05-20T15:54:42.270" v="173" actId="1076"/>
        <pc:sldMkLst>
          <pc:docMk/>
          <pc:sldMk cId="3013086804" sldId="257"/>
        </pc:sldMkLst>
        <pc:spChg chg="mod">
          <ac:chgData name="Allie Maxwell" userId="a6c6268cd85c6a74" providerId="LiveId" clId="{B0A842F3-265B-4E2F-8B6C-2F0096B7BEFC}" dt="2021-05-20T15:54:36.858" v="172" actId="122"/>
          <ac:spMkLst>
            <pc:docMk/>
            <pc:sldMk cId="3013086804" sldId="257"/>
            <ac:spMk id="3" creationId="{65952FF1-9863-424F-9628-811D2140D2AA}"/>
          </ac:spMkLst>
        </pc:spChg>
        <pc:spChg chg="del">
          <ac:chgData name="Allie Maxwell" userId="a6c6268cd85c6a74" providerId="LiveId" clId="{B0A842F3-265B-4E2F-8B6C-2F0096B7BEFC}" dt="2021-05-20T15:54:17.215" v="167" actId="478"/>
          <ac:spMkLst>
            <pc:docMk/>
            <pc:sldMk cId="3013086804" sldId="257"/>
            <ac:spMk id="4" creationId="{B27B680E-F0BF-4140-94D3-64071B24138B}"/>
          </ac:spMkLst>
        </pc:spChg>
        <pc:picChg chg="add mod">
          <ac:chgData name="Allie Maxwell" userId="a6c6268cd85c6a74" providerId="LiveId" clId="{B0A842F3-265B-4E2F-8B6C-2F0096B7BEFC}" dt="2021-05-20T15:54:42.270" v="173" actId="1076"/>
          <ac:picMkLst>
            <pc:docMk/>
            <pc:sldMk cId="3013086804" sldId="257"/>
            <ac:picMk id="3074" creationId="{22FA86E0-F69D-4044-A021-5274F8A82D12}"/>
          </ac:picMkLst>
        </pc:picChg>
      </pc:sldChg>
      <pc:sldChg chg="addSp modSp mod">
        <pc:chgData name="Allie Maxwell" userId="a6c6268cd85c6a74" providerId="LiveId" clId="{B0A842F3-265B-4E2F-8B6C-2F0096B7BEFC}" dt="2021-05-20T16:16:25.820" v="1756" actId="14100"/>
        <pc:sldMkLst>
          <pc:docMk/>
          <pc:sldMk cId="1253635747" sldId="259"/>
        </pc:sldMkLst>
        <pc:spChg chg="mod">
          <ac:chgData name="Allie Maxwell" userId="a6c6268cd85c6a74" providerId="LiveId" clId="{B0A842F3-265B-4E2F-8B6C-2F0096B7BEFC}" dt="2021-05-20T16:01:52.281" v="251" actId="20577"/>
          <ac:spMkLst>
            <pc:docMk/>
            <pc:sldMk cId="1253635747" sldId="259"/>
            <ac:spMk id="3" creationId="{A06B4BC3-BAA5-4E52-8AAD-7913BAB7C8FA}"/>
          </ac:spMkLst>
        </pc:spChg>
        <pc:spChg chg="mod">
          <ac:chgData name="Allie Maxwell" userId="a6c6268cd85c6a74" providerId="LiveId" clId="{B0A842F3-265B-4E2F-8B6C-2F0096B7BEFC}" dt="2021-05-20T16:16:25.820" v="1756" actId="14100"/>
          <ac:spMkLst>
            <pc:docMk/>
            <pc:sldMk cId="1253635747" sldId="259"/>
            <ac:spMk id="4" creationId="{9C1DBBF2-004E-42EC-B9C7-352C5CCBC77A}"/>
          </ac:spMkLst>
        </pc:spChg>
        <pc:picChg chg="add mod">
          <ac:chgData name="Allie Maxwell" userId="a6c6268cd85c6a74" providerId="LiveId" clId="{B0A842F3-265B-4E2F-8B6C-2F0096B7BEFC}" dt="2021-05-20T16:02:03.026" v="253" actId="14100"/>
          <ac:picMkLst>
            <pc:docMk/>
            <pc:sldMk cId="1253635747" sldId="259"/>
            <ac:picMk id="5122" creationId="{664AA641-BB53-43D2-931E-06731D8F7751}"/>
          </ac:picMkLst>
        </pc:picChg>
      </pc:sldChg>
      <pc:sldChg chg="del">
        <pc:chgData name="Allie Maxwell" userId="a6c6268cd85c6a74" providerId="LiveId" clId="{B0A842F3-265B-4E2F-8B6C-2F0096B7BEFC}" dt="2021-05-20T16:18:18.341" v="1816" actId="47"/>
        <pc:sldMkLst>
          <pc:docMk/>
          <pc:sldMk cId="1334012941" sldId="260"/>
        </pc:sldMkLst>
      </pc:sldChg>
      <pc:sldChg chg="addSp modSp mod">
        <pc:chgData name="Allie Maxwell" userId="a6c6268cd85c6a74" providerId="LiveId" clId="{B0A842F3-265B-4E2F-8B6C-2F0096B7BEFC}" dt="2021-05-20T16:16:46.502" v="1764" actId="20577"/>
        <pc:sldMkLst>
          <pc:docMk/>
          <pc:sldMk cId="3419950735" sldId="261"/>
        </pc:sldMkLst>
        <pc:spChg chg="mod">
          <ac:chgData name="Allie Maxwell" userId="a6c6268cd85c6a74" providerId="LiveId" clId="{B0A842F3-265B-4E2F-8B6C-2F0096B7BEFC}" dt="2021-05-20T15:29:02.364" v="81"/>
          <ac:spMkLst>
            <pc:docMk/>
            <pc:sldMk cId="3419950735" sldId="261"/>
            <ac:spMk id="3" creationId="{A06B4BC3-BAA5-4E52-8AAD-7913BAB7C8FA}"/>
          </ac:spMkLst>
        </pc:spChg>
        <pc:spChg chg="mod">
          <ac:chgData name="Allie Maxwell" userId="a6c6268cd85c6a74" providerId="LiveId" clId="{B0A842F3-265B-4E2F-8B6C-2F0096B7BEFC}" dt="2021-05-20T16:16:46.502" v="1764" actId="20577"/>
          <ac:spMkLst>
            <pc:docMk/>
            <pc:sldMk cId="3419950735" sldId="261"/>
            <ac:spMk id="4" creationId="{9C1DBBF2-004E-42EC-B9C7-352C5CCBC77A}"/>
          </ac:spMkLst>
        </pc:spChg>
        <pc:picChg chg="add mod">
          <ac:chgData name="Allie Maxwell" userId="a6c6268cd85c6a74" providerId="LiveId" clId="{B0A842F3-265B-4E2F-8B6C-2F0096B7BEFC}" dt="2021-05-20T16:04:21.820" v="477" actId="14100"/>
          <ac:picMkLst>
            <pc:docMk/>
            <pc:sldMk cId="3419950735" sldId="261"/>
            <ac:picMk id="4098" creationId="{F33AB2EA-D8F1-4557-8350-A2E3F5E3A692}"/>
          </ac:picMkLst>
        </pc:picChg>
      </pc:sldChg>
      <pc:sldChg chg="addSp modSp mod">
        <pc:chgData name="Allie Maxwell" userId="a6c6268cd85c6a74" providerId="LiveId" clId="{B0A842F3-265B-4E2F-8B6C-2F0096B7BEFC}" dt="2021-05-20T16:17:40.162" v="1815" actId="20577"/>
        <pc:sldMkLst>
          <pc:docMk/>
          <pc:sldMk cId="2570525256" sldId="262"/>
        </pc:sldMkLst>
        <pc:spChg chg="mod">
          <ac:chgData name="Allie Maxwell" userId="a6c6268cd85c6a74" providerId="LiveId" clId="{B0A842F3-265B-4E2F-8B6C-2F0096B7BEFC}" dt="2021-05-20T15:30:18.918" v="139" actId="20577"/>
          <ac:spMkLst>
            <pc:docMk/>
            <pc:sldMk cId="2570525256" sldId="262"/>
            <ac:spMk id="3" creationId="{A06B4BC3-BAA5-4E52-8AAD-7913BAB7C8FA}"/>
          </ac:spMkLst>
        </pc:spChg>
        <pc:spChg chg="mod">
          <ac:chgData name="Allie Maxwell" userId="a6c6268cd85c6a74" providerId="LiveId" clId="{B0A842F3-265B-4E2F-8B6C-2F0096B7BEFC}" dt="2021-05-20T16:17:40.162" v="1815" actId="20577"/>
          <ac:spMkLst>
            <pc:docMk/>
            <pc:sldMk cId="2570525256" sldId="262"/>
            <ac:spMk id="4" creationId="{9C1DBBF2-004E-42EC-B9C7-352C5CCBC77A}"/>
          </ac:spMkLst>
        </pc:spChg>
        <pc:picChg chg="add mod">
          <ac:chgData name="Allie Maxwell" userId="a6c6268cd85c6a74" providerId="LiveId" clId="{B0A842F3-265B-4E2F-8B6C-2F0096B7BEFC}" dt="2021-05-20T16:04:51.223" v="533" actId="14100"/>
          <ac:picMkLst>
            <pc:docMk/>
            <pc:sldMk cId="2570525256" sldId="262"/>
            <ac:picMk id="6146" creationId="{EDA91867-FB4C-4A7F-88F5-AED37E1EB7C4}"/>
          </ac:picMkLst>
        </pc:picChg>
      </pc:sldChg>
      <pc:sldChg chg="addSp modSp mod">
        <pc:chgData name="Allie Maxwell" userId="a6c6268cd85c6a74" providerId="LiveId" clId="{B0A842F3-265B-4E2F-8B6C-2F0096B7BEFC}" dt="2021-05-20T16:10:05.628" v="1201" actId="20577"/>
        <pc:sldMkLst>
          <pc:docMk/>
          <pc:sldMk cId="4225904081" sldId="263"/>
        </pc:sldMkLst>
        <pc:spChg chg="mod">
          <ac:chgData name="Allie Maxwell" userId="a6c6268cd85c6a74" providerId="LiveId" clId="{B0A842F3-265B-4E2F-8B6C-2F0096B7BEFC}" dt="2021-05-20T15:30:45.580" v="145" actId="20577"/>
          <ac:spMkLst>
            <pc:docMk/>
            <pc:sldMk cId="4225904081" sldId="263"/>
            <ac:spMk id="3" creationId="{A06B4BC3-BAA5-4E52-8AAD-7913BAB7C8FA}"/>
          </ac:spMkLst>
        </pc:spChg>
        <pc:spChg chg="mod">
          <ac:chgData name="Allie Maxwell" userId="a6c6268cd85c6a74" providerId="LiveId" clId="{B0A842F3-265B-4E2F-8B6C-2F0096B7BEFC}" dt="2021-05-20T16:10:05.628" v="1201" actId="20577"/>
          <ac:spMkLst>
            <pc:docMk/>
            <pc:sldMk cId="4225904081" sldId="263"/>
            <ac:spMk id="4" creationId="{9C1DBBF2-004E-42EC-B9C7-352C5CCBC77A}"/>
          </ac:spMkLst>
        </pc:spChg>
        <pc:picChg chg="add mod">
          <ac:chgData name="Allie Maxwell" userId="a6c6268cd85c6a74" providerId="LiveId" clId="{B0A842F3-265B-4E2F-8B6C-2F0096B7BEFC}" dt="2021-05-20T16:08:15.581" v="907" actId="14100"/>
          <ac:picMkLst>
            <pc:docMk/>
            <pc:sldMk cId="4225904081" sldId="263"/>
            <ac:picMk id="2050" creationId="{EE40ABA6-F53B-4299-A32E-79E4C91866D1}"/>
          </ac:picMkLst>
        </pc:picChg>
      </pc:sldChg>
      <pc:sldChg chg="addSp modSp mod">
        <pc:chgData name="Allie Maxwell" userId="a6c6268cd85c6a74" providerId="LiveId" clId="{B0A842F3-265B-4E2F-8B6C-2F0096B7BEFC}" dt="2021-05-20T16:14:12.738" v="1611" actId="20577"/>
        <pc:sldMkLst>
          <pc:docMk/>
          <pc:sldMk cId="2862049017" sldId="264"/>
        </pc:sldMkLst>
        <pc:spChg chg="mod">
          <ac:chgData name="Allie Maxwell" userId="a6c6268cd85c6a74" providerId="LiveId" clId="{B0A842F3-265B-4E2F-8B6C-2F0096B7BEFC}" dt="2021-05-20T15:31:11.968" v="159" actId="20577"/>
          <ac:spMkLst>
            <pc:docMk/>
            <pc:sldMk cId="2862049017" sldId="264"/>
            <ac:spMk id="3" creationId="{A06B4BC3-BAA5-4E52-8AAD-7913BAB7C8FA}"/>
          </ac:spMkLst>
        </pc:spChg>
        <pc:spChg chg="mod">
          <ac:chgData name="Allie Maxwell" userId="a6c6268cd85c6a74" providerId="LiveId" clId="{B0A842F3-265B-4E2F-8B6C-2F0096B7BEFC}" dt="2021-05-20T16:14:12.738" v="1611" actId="20577"/>
          <ac:spMkLst>
            <pc:docMk/>
            <pc:sldMk cId="2862049017" sldId="264"/>
            <ac:spMk id="4" creationId="{9C1DBBF2-004E-42EC-B9C7-352C5CCBC77A}"/>
          </ac:spMkLst>
        </pc:spChg>
        <pc:picChg chg="add mod">
          <ac:chgData name="Allie Maxwell" userId="a6c6268cd85c6a74" providerId="LiveId" clId="{B0A842F3-265B-4E2F-8B6C-2F0096B7BEFC}" dt="2021-05-20T15:52:37.294" v="163" actId="1076"/>
          <ac:picMkLst>
            <pc:docMk/>
            <pc:sldMk cId="2862049017" sldId="264"/>
            <ac:picMk id="1026" creationId="{25BD3985-C04A-45AF-BB34-72F190DC0CE4}"/>
          </ac:picMkLst>
        </pc:picChg>
      </pc:sldChg>
      <pc:sldChg chg="del">
        <pc:chgData name="Allie Maxwell" userId="a6c6268cd85c6a74" providerId="LiveId" clId="{B0A842F3-265B-4E2F-8B6C-2F0096B7BEFC}" dt="2021-05-20T16:18:21.160" v="1818" actId="47"/>
        <pc:sldMkLst>
          <pc:docMk/>
          <pc:sldMk cId="79416362" sldId="265"/>
        </pc:sldMkLst>
      </pc:sldChg>
      <pc:sldChg chg="del">
        <pc:chgData name="Allie Maxwell" userId="a6c6268cd85c6a74" providerId="LiveId" clId="{B0A842F3-265B-4E2F-8B6C-2F0096B7BEFC}" dt="2021-05-20T16:18:19.780" v="1817" actId="47"/>
        <pc:sldMkLst>
          <pc:docMk/>
          <pc:sldMk cId="3738195090" sldId="266"/>
        </pc:sldMkLst>
      </pc:sldChg>
    </pc:docChg>
  </pc:docChgLst>
  <pc:docChgLst>
    <pc:chgData name="Maria Galindo" userId="S::mgalindo@dogguides.com::6e5d0196-a85e-48ec-bd98-51c5ce53c79b" providerId="AD" clId="Web-{15101B08-8BA3-F078-D134-568A33D82E09}"/>
    <pc:docChg chg="modSld">
      <pc:chgData name="Maria Galindo" userId="S::mgalindo@dogguides.com::6e5d0196-a85e-48ec-bd98-51c5ce53c79b" providerId="AD" clId="Web-{15101B08-8BA3-F078-D134-568A33D82E09}" dt="2023-03-03T19:17:32.824" v="23" actId="1076"/>
      <pc:docMkLst>
        <pc:docMk/>
      </pc:docMkLst>
      <pc:sldChg chg="addSp delSp modSp mod setBg">
        <pc:chgData name="Maria Galindo" userId="S::mgalindo@dogguides.com::6e5d0196-a85e-48ec-bd98-51c5ce53c79b" providerId="AD" clId="Web-{15101B08-8BA3-F078-D134-568A33D82E09}" dt="2023-03-03T19:09:29.694" v="9" actId="1076"/>
        <pc:sldMkLst>
          <pc:docMk/>
          <pc:sldMk cId="3013086804" sldId="257"/>
        </pc:sldMkLst>
        <pc:spChg chg="mod">
          <ac:chgData name="Maria Galindo" userId="S::mgalindo@dogguides.com::6e5d0196-a85e-48ec-bd98-51c5ce53c79b" providerId="AD" clId="Web-{15101B08-8BA3-F078-D134-568A33D82E09}" dt="2023-03-03T19:09:21.022" v="7"/>
          <ac:spMkLst>
            <pc:docMk/>
            <pc:sldMk cId="3013086804" sldId="257"/>
            <ac:spMk id="3" creationId="{65952FF1-9863-424F-9628-811D2140D2AA}"/>
          </ac:spMkLst>
        </pc:spChg>
        <pc:spChg chg="mod">
          <ac:chgData name="Maria Galindo" userId="S::mgalindo@dogguides.com::6e5d0196-a85e-48ec-bd98-51c5ce53c79b" providerId="AD" clId="Web-{15101B08-8BA3-F078-D134-568A33D82E09}" dt="2023-03-03T19:09:21.022" v="7"/>
          <ac:spMkLst>
            <pc:docMk/>
            <pc:sldMk cId="3013086804" sldId="257"/>
            <ac:spMk id="4" creationId="{05882E01-3689-D2E7-BF6F-A051FBF087A7}"/>
          </ac:spMkLst>
        </pc:spChg>
        <pc:spChg chg="add del">
          <ac:chgData name="Maria Galindo" userId="S::mgalindo@dogguides.com::6e5d0196-a85e-48ec-bd98-51c5ce53c79b" providerId="AD" clId="Web-{15101B08-8BA3-F078-D134-568A33D82E09}" dt="2023-03-03T19:09:21.022" v="7"/>
          <ac:spMkLst>
            <pc:docMk/>
            <pc:sldMk cId="3013086804" sldId="257"/>
            <ac:spMk id="9" creationId="{D1D34770-47A8-402C-AF23-2B653F2D88C1}"/>
          </ac:spMkLst>
        </pc:spChg>
        <pc:picChg chg="add mod">
          <ac:chgData name="Maria Galindo" userId="S::mgalindo@dogguides.com::6e5d0196-a85e-48ec-bd98-51c5ce53c79b" providerId="AD" clId="Web-{15101B08-8BA3-F078-D134-568A33D82E09}" dt="2023-03-03T19:09:29.694" v="9" actId="1076"/>
          <ac:picMkLst>
            <pc:docMk/>
            <pc:sldMk cId="3013086804" sldId="257"/>
            <ac:picMk id="2" creationId="{37CACAFE-E53E-155E-5465-7A07917B4CCF}"/>
          </ac:picMkLst>
        </pc:picChg>
        <pc:picChg chg="del">
          <ac:chgData name="Maria Galindo" userId="S::mgalindo@dogguides.com::6e5d0196-a85e-48ec-bd98-51c5ce53c79b" providerId="AD" clId="Web-{15101B08-8BA3-F078-D134-568A33D82E09}" dt="2023-03-03T19:05:36.957" v="0"/>
          <ac:picMkLst>
            <pc:docMk/>
            <pc:sldMk cId="3013086804" sldId="257"/>
            <ac:picMk id="3074" creationId="{22FA86E0-F69D-4044-A021-5274F8A82D12}"/>
          </ac:picMkLst>
        </pc:picChg>
      </pc:sldChg>
      <pc:sldChg chg="addSp delSp modSp">
        <pc:chgData name="Maria Galindo" userId="S::mgalindo@dogguides.com::6e5d0196-a85e-48ec-bd98-51c5ce53c79b" providerId="AD" clId="Web-{15101B08-8BA3-F078-D134-568A33D82E09}" dt="2023-03-03T19:16:46.339" v="15" actId="14100"/>
        <pc:sldMkLst>
          <pc:docMk/>
          <pc:sldMk cId="4225904081" sldId="263"/>
        </pc:sldMkLst>
        <pc:picChg chg="add mod">
          <ac:chgData name="Maria Galindo" userId="S::mgalindo@dogguides.com::6e5d0196-a85e-48ec-bd98-51c5ce53c79b" providerId="AD" clId="Web-{15101B08-8BA3-F078-D134-568A33D82E09}" dt="2023-03-03T19:16:46.339" v="15" actId="14100"/>
          <ac:picMkLst>
            <pc:docMk/>
            <pc:sldMk cId="4225904081" sldId="263"/>
            <ac:picMk id="2" creationId="{388CE1BB-8235-6F57-C9F8-D4166F6D51B8}"/>
          </ac:picMkLst>
        </pc:picChg>
        <pc:picChg chg="del">
          <ac:chgData name="Maria Galindo" userId="S::mgalindo@dogguides.com::6e5d0196-a85e-48ec-bd98-51c5ce53c79b" providerId="AD" clId="Web-{15101B08-8BA3-F078-D134-568A33D82E09}" dt="2023-03-03T19:09:59.351" v="10"/>
          <ac:picMkLst>
            <pc:docMk/>
            <pc:sldMk cId="4225904081" sldId="263"/>
            <ac:picMk id="2050" creationId="{EE40ABA6-F53B-4299-A32E-79E4C91866D1}"/>
          </ac:picMkLst>
        </pc:picChg>
      </pc:sldChg>
      <pc:sldChg chg="addSp delSp modSp">
        <pc:chgData name="Maria Galindo" userId="S::mgalindo@dogguides.com::6e5d0196-a85e-48ec-bd98-51c5ce53c79b" providerId="AD" clId="Web-{15101B08-8BA3-F078-D134-568A33D82E09}" dt="2023-03-03T19:17:32.824" v="23" actId="1076"/>
        <pc:sldMkLst>
          <pc:docMk/>
          <pc:sldMk cId="2862049017" sldId="264"/>
        </pc:sldMkLst>
        <pc:picChg chg="add mod">
          <ac:chgData name="Maria Galindo" userId="S::mgalindo@dogguides.com::6e5d0196-a85e-48ec-bd98-51c5ce53c79b" providerId="AD" clId="Web-{15101B08-8BA3-F078-D134-568A33D82E09}" dt="2023-03-03T19:17:32.824" v="23" actId="1076"/>
          <ac:picMkLst>
            <pc:docMk/>
            <pc:sldMk cId="2862049017" sldId="264"/>
            <ac:picMk id="2" creationId="{B38BB160-A985-5FD5-F499-7AE847217342}"/>
          </ac:picMkLst>
        </pc:picChg>
        <pc:picChg chg="del">
          <ac:chgData name="Maria Galindo" userId="S::mgalindo@dogguides.com::6e5d0196-a85e-48ec-bd98-51c5ce53c79b" providerId="AD" clId="Web-{15101B08-8BA3-F078-D134-568A33D82E09}" dt="2023-03-03T19:16:57.964" v="16"/>
          <ac:picMkLst>
            <pc:docMk/>
            <pc:sldMk cId="2862049017" sldId="264"/>
            <ac:picMk id="1026" creationId="{25BD3985-C04A-45AF-BB34-72F190DC0CE4}"/>
          </ac:picMkLst>
        </pc:picChg>
      </pc:sldChg>
    </pc:docChg>
  </pc:docChgLst>
  <pc:docChgLst>
    <pc:chgData name="Allison Maxwell" userId="S::amaxwell@dogguides.com::3c3e1aa1-9b3c-422b-8517-d30c3f762f5f" providerId="AD" clId="Web-{5BE98F02-ED1E-93B8-BBA8-96C527E5902B}"/>
    <pc:docChg chg="modSld">
      <pc:chgData name="Allison Maxwell" userId="S::amaxwell@dogguides.com::3c3e1aa1-9b3c-422b-8517-d30c3f762f5f" providerId="AD" clId="Web-{5BE98F02-ED1E-93B8-BBA8-96C527E5902B}" dt="2023-03-02T18:47:44.346" v="93" actId="1076"/>
      <pc:docMkLst>
        <pc:docMk/>
      </pc:docMkLst>
      <pc:sldChg chg="addSp delSp modSp">
        <pc:chgData name="Allison Maxwell" userId="S::amaxwell@dogguides.com::3c3e1aa1-9b3c-422b-8517-d30c3f762f5f" providerId="AD" clId="Web-{5BE98F02-ED1E-93B8-BBA8-96C527E5902B}" dt="2023-03-02T18:47:44.346" v="93" actId="1076"/>
        <pc:sldMkLst>
          <pc:docMk/>
          <pc:sldMk cId="3013086804" sldId="257"/>
        </pc:sldMkLst>
        <pc:spChg chg="mod">
          <ac:chgData name="Allison Maxwell" userId="S::amaxwell@dogguides.com::3c3e1aa1-9b3c-422b-8517-d30c3f762f5f" providerId="AD" clId="Web-{5BE98F02-ED1E-93B8-BBA8-96C527E5902B}" dt="2023-03-02T18:45:57.051" v="19" actId="20577"/>
          <ac:spMkLst>
            <pc:docMk/>
            <pc:sldMk cId="3013086804" sldId="257"/>
            <ac:spMk id="3" creationId="{65952FF1-9863-424F-9628-811D2140D2AA}"/>
          </ac:spMkLst>
        </pc:spChg>
        <pc:spChg chg="add mod">
          <ac:chgData name="Allison Maxwell" userId="S::amaxwell@dogguides.com::3c3e1aa1-9b3c-422b-8517-d30c3f762f5f" providerId="AD" clId="Web-{5BE98F02-ED1E-93B8-BBA8-96C527E5902B}" dt="2023-03-02T18:47:44.346" v="93" actId="1076"/>
          <ac:spMkLst>
            <pc:docMk/>
            <pc:sldMk cId="3013086804" sldId="257"/>
            <ac:spMk id="4" creationId="{05882E01-3689-D2E7-BF6F-A051FBF087A7}"/>
          </ac:spMkLst>
        </pc:spChg>
        <pc:picChg chg="add del mod">
          <ac:chgData name="Allison Maxwell" userId="S::amaxwell@dogguides.com::3c3e1aa1-9b3c-422b-8517-d30c3f762f5f" providerId="AD" clId="Web-{5BE98F02-ED1E-93B8-BBA8-96C527E5902B}" dt="2023-03-02T18:45:15.208" v="2"/>
          <ac:picMkLst>
            <pc:docMk/>
            <pc:sldMk cId="3013086804" sldId="257"/>
            <ac:picMk id="2" creationId="{D7D55DB6-1043-8C4D-9D00-74E7F9CFE355}"/>
          </ac:picMkLst>
        </pc:picChg>
        <pc:picChg chg="mod">
          <ac:chgData name="Allison Maxwell" userId="S::amaxwell@dogguides.com::3c3e1aa1-9b3c-422b-8517-d30c3f762f5f" providerId="AD" clId="Web-{5BE98F02-ED1E-93B8-BBA8-96C527E5902B}" dt="2023-03-02T18:45:01.349" v="0" actId="1076"/>
          <ac:picMkLst>
            <pc:docMk/>
            <pc:sldMk cId="3013086804" sldId="257"/>
            <ac:picMk id="3074" creationId="{22FA86E0-F69D-4044-A021-5274F8A82D12}"/>
          </ac:picMkLst>
        </pc:picChg>
      </pc:sldChg>
      <pc:sldChg chg="modSp">
        <pc:chgData name="Allison Maxwell" userId="S::amaxwell@dogguides.com::3c3e1aa1-9b3c-422b-8517-d30c3f762f5f" providerId="AD" clId="Web-{5BE98F02-ED1E-93B8-BBA8-96C527E5902B}" dt="2023-03-02T18:46:51.956" v="82" actId="20577"/>
        <pc:sldMkLst>
          <pc:docMk/>
          <pc:sldMk cId="2570525256" sldId="262"/>
        </pc:sldMkLst>
        <pc:spChg chg="mod">
          <ac:chgData name="Allison Maxwell" userId="S::amaxwell@dogguides.com::3c3e1aa1-9b3c-422b-8517-d30c3f762f5f" providerId="AD" clId="Web-{5BE98F02-ED1E-93B8-BBA8-96C527E5902B}" dt="2023-03-02T18:46:51.956" v="82" actId="20577"/>
          <ac:spMkLst>
            <pc:docMk/>
            <pc:sldMk cId="2570525256" sldId="262"/>
            <ac:spMk id="3" creationId="{A06B4BC3-BAA5-4E52-8AAD-7913BAB7C8FA}"/>
          </ac:spMkLst>
        </pc:spChg>
      </pc:sldChg>
    </pc:docChg>
  </pc:docChgLst>
  <pc:docChgLst>
    <pc:chgData name="Allie Maxwell" userId="a6c6268cd85c6a74" providerId="LiveId" clId="{2F8BD082-3520-485E-B556-081B18C3B7FD}"/>
    <pc:docChg chg="custSel modSld">
      <pc:chgData name="Allie Maxwell" userId="a6c6268cd85c6a74" providerId="LiveId" clId="{2F8BD082-3520-485E-B556-081B18C3B7FD}" dt="2022-01-20T17:26:33.298" v="143" actId="27636"/>
      <pc:docMkLst>
        <pc:docMk/>
      </pc:docMkLst>
      <pc:sldChg chg="addSp delSp modSp mod">
        <pc:chgData name="Allie Maxwell" userId="a6c6268cd85c6a74" providerId="LiveId" clId="{2F8BD082-3520-485E-B556-081B18C3B7FD}" dt="2022-01-20T17:24:35.475" v="66" actId="27636"/>
        <pc:sldMkLst>
          <pc:docMk/>
          <pc:sldMk cId="1253635747" sldId="259"/>
        </pc:sldMkLst>
        <pc:spChg chg="mod">
          <ac:chgData name="Allie Maxwell" userId="a6c6268cd85c6a74" providerId="LiveId" clId="{2F8BD082-3520-485E-B556-081B18C3B7FD}" dt="2022-01-20T17:24:35.475" v="66" actId="27636"/>
          <ac:spMkLst>
            <pc:docMk/>
            <pc:sldMk cId="1253635747" sldId="259"/>
            <ac:spMk id="4" creationId="{9C1DBBF2-004E-42EC-B9C7-352C5CCBC77A}"/>
          </ac:spMkLst>
        </pc:spChg>
        <pc:picChg chg="add mod">
          <ac:chgData name="Allie Maxwell" userId="a6c6268cd85c6a74" providerId="LiveId" clId="{2F8BD082-3520-485E-B556-081B18C3B7FD}" dt="2022-01-20T17:23:56.284" v="49" actId="1076"/>
          <ac:picMkLst>
            <pc:docMk/>
            <pc:sldMk cId="1253635747" sldId="259"/>
            <ac:picMk id="5" creationId="{7C15AC58-EB90-41C9-8B90-9FF1B9FE98BE}"/>
          </ac:picMkLst>
        </pc:picChg>
        <pc:picChg chg="del">
          <ac:chgData name="Allie Maxwell" userId="a6c6268cd85c6a74" providerId="LiveId" clId="{2F8BD082-3520-485E-B556-081B18C3B7FD}" dt="2022-01-20T17:23:21.715" v="44" actId="478"/>
          <ac:picMkLst>
            <pc:docMk/>
            <pc:sldMk cId="1253635747" sldId="259"/>
            <ac:picMk id="5122" creationId="{664AA641-BB53-43D2-931E-06731D8F7751}"/>
          </ac:picMkLst>
        </pc:picChg>
      </pc:sldChg>
      <pc:sldChg chg="modSp mod">
        <pc:chgData name="Allie Maxwell" userId="a6c6268cd85c6a74" providerId="LiveId" clId="{2F8BD082-3520-485E-B556-081B18C3B7FD}" dt="2022-01-20T17:25:16.022" v="106" actId="20577"/>
        <pc:sldMkLst>
          <pc:docMk/>
          <pc:sldMk cId="3419950735" sldId="261"/>
        </pc:sldMkLst>
        <pc:spChg chg="mod">
          <ac:chgData name="Allie Maxwell" userId="a6c6268cd85c6a74" providerId="LiveId" clId="{2F8BD082-3520-485E-B556-081B18C3B7FD}" dt="2022-01-20T17:25:16.022" v="106" actId="20577"/>
          <ac:spMkLst>
            <pc:docMk/>
            <pc:sldMk cId="3419950735" sldId="261"/>
            <ac:spMk id="4" creationId="{9C1DBBF2-004E-42EC-B9C7-352C5CCBC77A}"/>
          </ac:spMkLst>
        </pc:spChg>
      </pc:sldChg>
      <pc:sldChg chg="modSp mod">
        <pc:chgData name="Allie Maxwell" userId="a6c6268cd85c6a74" providerId="LiveId" clId="{2F8BD082-3520-485E-B556-081B18C3B7FD}" dt="2022-01-20T17:25:35.099" v="112" actId="20577"/>
        <pc:sldMkLst>
          <pc:docMk/>
          <pc:sldMk cId="2570525256" sldId="262"/>
        </pc:sldMkLst>
        <pc:spChg chg="mod">
          <ac:chgData name="Allie Maxwell" userId="a6c6268cd85c6a74" providerId="LiveId" clId="{2F8BD082-3520-485E-B556-081B18C3B7FD}" dt="2022-01-20T17:25:35.099" v="112" actId="20577"/>
          <ac:spMkLst>
            <pc:docMk/>
            <pc:sldMk cId="2570525256" sldId="262"/>
            <ac:spMk id="4" creationId="{9C1DBBF2-004E-42EC-B9C7-352C5CCBC77A}"/>
          </ac:spMkLst>
        </pc:spChg>
      </pc:sldChg>
      <pc:sldChg chg="modSp mod">
        <pc:chgData name="Allie Maxwell" userId="a6c6268cd85c6a74" providerId="LiveId" clId="{2F8BD082-3520-485E-B556-081B18C3B7FD}" dt="2022-01-20T17:25:54.117" v="121" actId="20577"/>
        <pc:sldMkLst>
          <pc:docMk/>
          <pc:sldMk cId="4225904081" sldId="263"/>
        </pc:sldMkLst>
        <pc:spChg chg="mod">
          <ac:chgData name="Allie Maxwell" userId="a6c6268cd85c6a74" providerId="LiveId" clId="{2F8BD082-3520-485E-B556-081B18C3B7FD}" dt="2022-01-20T17:25:54.117" v="121" actId="20577"/>
          <ac:spMkLst>
            <pc:docMk/>
            <pc:sldMk cId="4225904081" sldId="263"/>
            <ac:spMk id="4" creationId="{9C1DBBF2-004E-42EC-B9C7-352C5CCBC77A}"/>
          </ac:spMkLst>
        </pc:spChg>
      </pc:sldChg>
      <pc:sldChg chg="modSp mod">
        <pc:chgData name="Allie Maxwell" userId="a6c6268cd85c6a74" providerId="LiveId" clId="{2F8BD082-3520-485E-B556-081B18C3B7FD}" dt="2022-01-20T17:26:33.298" v="143" actId="27636"/>
        <pc:sldMkLst>
          <pc:docMk/>
          <pc:sldMk cId="2862049017" sldId="264"/>
        </pc:sldMkLst>
        <pc:spChg chg="mod">
          <ac:chgData name="Allie Maxwell" userId="a6c6268cd85c6a74" providerId="LiveId" clId="{2F8BD082-3520-485E-B556-081B18C3B7FD}" dt="2022-01-20T17:26:33.298" v="143" actId="27636"/>
          <ac:spMkLst>
            <pc:docMk/>
            <pc:sldMk cId="2862049017" sldId="264"/>
            <ac:spMk id="4" creationId="{9C1DBBF2-004E-42EC-B9C7-352C5CCBC77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B83-BE31-432A-ACD0-850AF3F4C718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B3F0-2BD8-48D2-A047-75E3C8AC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4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B83-BE31-432A-ACD0-850AF3F4C718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B3F0-2BD8-48D2-A047-75E3C8AC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7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B83-BE31-432A-ACD0-850AF3F4C718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B3F0-2BD8-48D2-A047-75E3C8AC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8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B83-BE31-432A-ACD0-850AF3F4C718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B3F0-2BD8-48D2-A047-75E3C8AC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60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B83-BE31-432A-ACD0-850AF3F4C718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B3F0-2BD8-48D2-A047-75E3C8AC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91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B83-BE31-432A-ACD0-850AF3F4C718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B3F0-2BD8-48D2-A047-75E3C8AC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7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B83-BE31-432A-ACD0-850AF3F4C718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B3F0-2BD8-48D2-A047-75E3C8AC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43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B83-BE31-432A-ACD0-850AF3F4C718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B3F0-2BD8-48D2-A047-75E3C8AC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0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B83-BE31-432A-ACD0-850AF3F4C718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B3F0-2BD8-48D2-A047-75E3C8AC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07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B83-BE31-432A-ACD0-850AF3F4C718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B3F0-2BD8-48D2-A047-75E3C8AC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18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B83-BE31-432A-ACD0-850AF3F4C718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B3F0-2BD8-48D2-A047-75E3C8AC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94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4FB83-BE31-432A-ACD0-850AF3F4C718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1B3F0-2BD8-48D2-A047-75E3C8AC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1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952FF1-9863-424F-9628-811D2140D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cs typeface="Calibri Light"/>
              </a:rPr>
              <a:t>Vet Clinic Manners Overview</a:t>
            </a: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882E01-3689-D2E7-BF6F-A051FBF087A7}"/>
              </a:ext>
            </a:extLst>
          </p:cNvPr>
          <p:cNvSpPr txBox="1"/>
          <p:nvPr/>
        </p:nvSpPr>
        <p:spPr>
          <a:xfrm>
            <a:off x="1118316" y="1891048"/>
            <a:ext cx="6016579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CA" sz="2800" dirty="0">
                <a:cs typeface="Arial"/>
              </a:rPr>
              <a:t>When Puppy Arrives</a:t>
            </a:r>
          </a:p>
          <a:p>
            <a:pPr>
              <a:buChar char="•"/>
            </a:pPr>
            <a:r>
              <a:rPr lang="en-US" sz="2800" dirty="0">
                <a:cs typeface="Arial"/>
              </a:rPr>
              <a:t>Time to get Weighed</a:t>
            </a:r>
          </a:p>
          <a:p>
            <a:pPr>
              <a:buChar char="•"/>
            </a:pPr>
            <a:r>
              <a:rPr lang="en-US" sz="2800" dirty="0">
                <a:cs typeface="Arial"/>
              </a:rPr>
              <a:t>Treats During the Appointment</a:t>
            </a:r>
          </a:p>
          <a:p>
            <a:pPr>
              <a:buChar char="•"/>
            </a:pPr>
            <a:r>
              <a:rPr lang="en-CA" sz="2800" dirty="0">
                <a:cs typeface="Arial"/>
              </a:rPr>
              <a:t>Exam</a:t>
            </a:r>
          </a:p>
          <a:p>
            <a:pPr>
              <a:buChar char="•"/>
            </a:pPr>
            <a:r>
              <a:rPr lang="en-CA" sz="2800" dirty="0">
                <a:cs typeface="Arial"/>
              </a:rPr>
              <a:t>Treatment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37CACAFE-E53E-155E-5465-7A07917B4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932" y="1427512"/>
            <a:ext cx="3901044" cy="487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8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6B4BC3-BAA5-4E52-8AAD-7913BAB7C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When Puppy Arrives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DBBF2-004E-42EC-B9C7-352C5CCBC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52457" cy="435133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Puppy should be walking nicely on leash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Try to minimize pulling on leash</a:t>
            </a:r>
            <a:endParaRPr lang="en-CA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400" dirty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Puppy should be </a:t>
            </a:r>
            <a:r>
              <a:rPr lang="en-US" sz="24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arriving with leash, collar, and </a:t>
            </a:r>
            <a:r>
              <a:rPr lang="en-US" sz="2400" dirty="0">
                <a:latin typeface="Calibri"/>
                <a:ea typeface="Times New Roman" panose="02020603050405020304" pitchFamily="18" charset="0"/>
                <a:cs typeface="Calibri"/>
              </a:rPr>
              <a:t>head halter </a:t>
            </a:r>
            <a:r>
              <a:rPr lang="en-US" sz="24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(after </a:t>
            </a:r>
            <a:r>
              <a:rPr lang="en-US" sz="2400" dirty="0">
                <a:latin typeface="Calibri"/>
                <a:ea typeface="Times New Roman" panose="02020603050405020304" pitchFamily="18" charset="0"/>
                <a:cs typeface="Calibri"/>
              </a:rPr>
              <a:t>head halter has been introduced)</a:t>
            </a:r>
            <a:endParaRPr lang="en-US" sz="2400" dirty="0">
              <a:effectLst/>
              <a:latin typeface="Calibri"/>
              <a:ea typeface="Times New Roman" panose="02020603050405020304" pitchFamily="18" charset="0"/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Puppy does not need to be in jacket for vet appointments</a:t>
            </a:r>
            <a:endParaRPr lang="en-CA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ll four feet on the ground on meeting and approach of clinic staff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Try to minimize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jumping up on staff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0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pic>
        <p:nvPicPr>
          <p:cNvPr id="5" name="Picture 4" descr="A dog with a bandana on its head&#10;&#10;Description automatically generated with low confidence">
            <a:extLst>
              <a:ext uri="{FF2B5EF4-FFF2-40B4-BE49-F238E27FC236}">
                <a16:creationId xmlns:a16="http://schemas.microsoft.com/office/drawing/2014/main" id="{7C15AC58-EB90-41C9-8B90-9FF1B9FE9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912" y="821871"/>
            <a:ext cx="3551465" cy="473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35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6B4BC3-BAA5-4E52-8AAD-7913BAB7C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Time to get Weighed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DBBF2-004E-42EC-B9C7-352C5CCBC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5371" cy="4351338"/>
          </a:xfrm>
        </p:spPr>
        <p:txBody>
          <a:bodyPr/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Puppy will need to get weighed on a scale at the start of their appointment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Puppy needs to sit calmly on scale to be weighed </a:t>
            </a:r>
            <a:endParaRPr lang="en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Sitting still on the scale is required so we get a proper weight</a:t>
            </a:r>
            <a:endParaRPr lang="en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Waiting for release of the sitting position before puppy gets off the scale is also important, so puppy does not get up before the weight is registered</a:t>
            </a:r>
            <a:endParaRPr lang="en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33AB2EA-D8F1-4557-8350-A2E3F5E3A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605" y="1186542"/>
            <a:ext cx="4202679" cy="420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950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6B4BC3-BAA5-4E52-8AAD-7913BAB7C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Treats During the Appointment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DBBF2-004E-42EC-B9C7-352C5CCBC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80314" cy="4351338"/>
          </a:xfrm>
        </p:spPr>
        <p:txBody>
          <a:bodyPr>
            <a:norm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Depending on the appointment type, puppy may be given treats throughout their appointment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Taking treats gently is very important </a:t>
            </a:r>
            <a:endParaRPr lang="en-CA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Being nervous or anxious in the vet clinic can cause puppy to take treats roughly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Ensure puppy can take treats gently in different environments from a variety of people</a:t>
            </a:r>
            <a:endParaRPr lang="en-CA" sz="20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DA91867-FB4C-4A7F-88F5-AED37E1EB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42" y="1590192"/>
            <a:ext cx="5823857" cy="389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525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6B4BC3-BAA5-4E52-8AAD-7913BAB7C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DBBF2-004E-42EC-B9C7-352C5CCBC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61314" cy="4351338"/>
          </a:xfrm>
        </p:spPr>
        <p:txBody>
          <a:bodyPr>
            <a:norm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Puppy needs to be comfortable with handling for exam </a:t>
            </a:r>
            <a:endParaRPr lang="en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 want to make sure 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puppy does not hide in corner of the room or at the door</a:t>
            </a:r>
            <a:endParaRPr lang="en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 do not want 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puppy to growl when approached by staff 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Having different people handle puppy will encourage more confidence to be handled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Handling in different environments will also boost puppy’s comfort of being handled </a:t>
            </a:r>
            <a:endParaRPr lang="en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388CE1BB-8235-6F57-C9F8-D4166F6D5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826" y="1691831"/>
            <a:ext cx="4597263" cy="351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04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6B4BC3-BAA5-4E52-8AAD-7913BAB7C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Treatment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DBBF2-004E-42EC-B9C7-352C5CCBC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513871" cy="4624161"/>
          </a:xfrm>
        </p:spPr>
        <p:txBody>
          <a:bodyPr>
            <a:normAutofit fontScale="77500" lnSpcReduction="20000"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Puppy needs to be comfortable with handling so treatment/medication administered </a:t>
            </a:r>
            <a:endParaRPr lang="en-CA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CA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Handling </a:t>
            </a: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 include touching ears, paws, eyes, mouth etc.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tanding still with all four paws on the ground in a settled/calm manner is needed when administering treatment/medication</a:t>
            </a:r>
            <a:endParaRPr lang="en-CA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 holds are important while treatment/medication administered 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Practicing vet holds, handling and administering medications should be a regular part of puppy’s routine</a:t>
            </a:r>
          </a:p>
          <a:p>
            <a:pPr lvl="1" fontAlgn="base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Example: using an empty eye drop bottle to practice administering eye drops on puppy</a:t>
            </a:r>
            <a:endParaRPr lang="en-CA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pic>
        <p:nvPicPr>
          <p:cNvPr id="2" name="Picture 4" descr="A person petting a dog&#10;&#10;Description automatically generated">
            <a:extLst>
              <a:ext uri="{FF2B5EF4-FFF2-40B4-BE49-F238E27FC236}">
                <a16:creationId xmlns:a16="http://schemas.microsoft.com/office/drawing/2014/main" id="{B38BB160-A985-5FD5-F499-7AE847217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783" y="1249652"/>
            <a:ext cx="3101788" cy="43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49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c183ff-cc02-4baa-bbf4-3d5a2c36fd24">
      <Terms xmlns="http://schemas.microsoft.com/office/infopath/2007/PartnerControls"/>
    </lcf76f155ced4ddcb4097134ff3c332f>
    <TaxCatchAll xmlns="7d63fda9-ac58-4123-8b27-7224c39d336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018D857FBA404490FEE17F3C63E596" ma:contentTypeVersion="16" ma:contentTypeDescription="Create a new document." ma:contentTypeScope="" ma:versionID="47f35ff4e96aa643df3b6ad9153e479b">
  <xsd:schema xmlns:xsd="http://www.w3.org/2001/XMLSchema" xmlns:xs="http://www.w3.org/2001/XMLSchema" xmlns:p="http://schemas.microsoft.com/office/2006/metadata/properties" xmlns:ns2="36c183ff-cc02-4baa-bbf4-3d5a2c36fd24" xmlns:ns3="7d63fda9-ac58-4123-8b27-7224c39d3369" targetNamespace="http://schemas.microsoft.com/office/2006/metadata/properties" ma:root="true" ma:fieldsID="7d51f67539ae0b9f1d5d9960fe7225e1" ns2:_="" ns3:_="">
    <xsd:import namespace="36c183ff-cc02-4baa-bbf4-3d5a2c36fd24"/>
    <xsd:import namespace="7d63fda9-ac58-4123-8b27-7224c39d33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c183ff-cc02-4baa-bbf4-3d5a2c36fd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57d8883-c00d-4843-be34-ebbec21ff1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63fda9-ac58-4123-8b27-7224c39d336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555240d-9b25-4fbb-9c93-8e130801576f}" ma:internalName="TaxCatchAll" ma:showField="CatchAllData" ma:web="7d63fda9-ac58-4123-8b27-7224c39d33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748523-6C5B-495F-B8DC-CD007758F59F}">
  <ds:schemaRefs>
    <ds:schemaRef ds:uri="http://schemas.microsoft.com/office/2006/metadata/properties"/>
    <ds:schemaRef ds:uri="http://schemas.microsoft.com/office/infopath/2007/PartnerControls"/>
    <ds:schemaRef ds:uri="36c183ff-cc02-4baa-bbf4-3d5a2c36fd24"/>
    <ds:schemaRef ds:uri="7d63fda9-ac58-4123-8b27-7224c39d3369"/>
  </ds:schemaRefs>
</ds:datastoreItem>
</file>

<file path=customXml/itemProps2.xml><?xml version="1.0" encoding="utf-8"?>
<ds:datastoreItem xmlns:ds="http://schemas.openxmlformats.org/officeDocument/2006/customXml" ds:itemID="{A912DE55-0A6A-4B56-9D38-1DF6C8A89F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A2948C-C599-4488-BFA3-5247C4AA21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c183ff-cc02-4baa-bbf4-3d5a2c36fd24"/>
    <ds:schemaRef ds:uri="7d63fda9-ac58-4123-8b27-7224c39d33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348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Vet Clinic Manners Overview</vt:lpstr>
      <vt:lpstr>When Puppy Arrives</vt:lpstr>
      <vt:lpstr>Time to get Weighed</vt:lpstr>
      <vt:lpstr>Treats During the Appointment</vt:lpstr>
      <vt:lpstr>Exam</vt:lpstr>
      <vt:lpstr>Treatment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Pudden</dc:creator>
  <cp:lastModifiedBy>Allie Maxwell</cp:lastModifiedBy>
  <cp:revision>57</cp:revision>
  <dcterms:created xsi:type="dcterms:W3CDTF">2019-12-23T19:27:46Z</dcterms:created>
  <dcterms:modified xsi:type="dcterms:W3CDTF">2023-03-03T19:17:39Z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0x01010054018D857FBA404490FEE17F3C63E596</vt:lpwstr>
  </property>
  <property fmtid="{D5CDD505-2E9C-101B-9397-08002B2CF9AE}" pid="3" name="MediaServiceImageTags">
    <vt:lpwstr/>
  </property>
</Properties>
</file>